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5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6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7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8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9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  <p:sldMasterId id="2147483720" r:id="rId3"/>
    <p:sldMasterId id="2147483772" r:id="rId4"/>
    <p:sldMasterId id="2147483816" r:id="rId5"/>
    <p:sldMasterId id="2147483842" r:id="rId6"/>
    <p:sldMasterId id="2147483884" r:id="rId7"/>
    <p:sldMasterId id="2147483899" r:id="rId8"/>
    <p:sldMasterId id="2147483973" r:id="rId9"/>
    <p:sldMasterId id="2147483985" r:id="rId10"/>
  </p:sldMasterIdLst>
  <p:notesMasterIdLst>
    <p:notesMasterId r:id="rId24"/>
  </p:notesMasterIdLst>
  <p:sldIdLst>
    <p:sldId id="256" r:id="rId11"/>
    <p:sldId id="278" r:id="rId12"/>
    <p:sldId id="291" r:id="rId13"/>
    <p:sldId id="261" r:id="rId14"/>
    <p:sldId id="259" r:id="rId15"/>
    <p:sldId id="290" r:id="rId16"/>
    <p:sldId id="258" r:id="rId17"/>
    <p:sldId id="530" r:id="rId18"/>
    <p:sldId id="313" r:id="rId19"/>
    <p:sldId id="312" r:id="rId20"/>
    <p:sldId id="528" r:id="rId21"/>
    <p:sldId id="273" r:id="rId22"/>
    <p:sldId id="27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400"/>
    <a:srgbClr val="006D77"/>
    <a:srgbClr val="FF8243"/>
    <a:srgbClr val="FFBB99"/>
    <a:srgbClr val="D9ECF3"/>
    <a:srgbClr val="E8F4F8"/>
    <a:srgbClr val="007D8A"/>
    <a:srgbClr val="71BDB4"/>
    <a:srgbClr val="9CD1CB"/>
    <a:srgbClr val="EE7A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6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682EDB-152C-416A-A562-D3478B4852BE}" type="doc">
      <dgm:prSet loTypeId="urn:microsoft.com/office/officeart/2005/8/layout/hList9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1462F6-28B9-4095-A89B-993785E50505}">
      <dgm:prSet phldrT="[Text]" custT="1"/>
      <dgm:spPr>
        <a:solidFill>
          <a:srgbClr val="FF9866"/>
        </a:solidFill>
      </dgm:spPr>
      <dgm:t>
        <a:bodyPr/>
        <a:lstStyle/>
        <a:p>
          <a:r>
            <a:rPr lang="en-US" sz="3600" b="1">
              <a:solidFill>
                <a:schemeClr val="bg1"/>
              </a:solidFill>
            </a:rPr>
            <a:t>S</a:t>
          </a:r>
          <a:endParaRPr lang="en-US" sz="3600" b="1" dirty="0">
            <a:solidFill>
              <a:schemeClr val="bg1"/>
            </a:solidFill>
          </a:endParaRPr>
        </a:p>
      </dgm:t>
    </dgm:pt>
    <dgm:pt modelId="{20B93663-B6B4-41DE-86D6-78EEC5C7C2B4}" type="parTrans" cxnId="{D102D827-991F-44F0-A740-4B858943A669}">
      <dgm:prSet/>
      <dgm:spPr/>
      <dgm:t>
        <a:bodyPr/>
        <a:lstStyle/>
        <a:p>
          <a:endParaRPr lang="en-US"/>
        </a:p>
      </dgm:t>
    </dgm:pt>
    <dgm:pt modelId="{16769D66-C735-4872-8E6D-AA7CAA4C45E1}" type="sibTrans" cxnId="{D102D827-991F-44F0-A740-4B858943A669}">
      <dgm:prSet/>
      <dgm:spPr/>
      <dgm:t>
        <a:bodyPr/>
        <a:lstStyle/>
        <a:p>
          <a:endParaRPr lang="en-US"/>
        </a:p>
      </dgm:t>
    </dgm:pt>
    <dgm:pt modelId="{7049C50B-36E9-4FF4-AA33-7CA10265BF1F}">
      <dgm:prSet phldrT="[Text]" custT="1"/>
      <dgm:spPr>
        <a:solidFill>
          <a:srgbClr val="EDF6F9">
            <a:alpha val="90000"/>
          </a:srgbClr>
        </a:solidFill>
      </dgm:spPr>
      <dgm:t>
        <a:bodyPr rIns="274320"/>
        <a:lstStyle/>
        <a:p>
          <a:pPr algn="ctr"/>
          <a:endParaRPr lang="en-US" sz="1800" b="1" dirty="0">
            <a:solidFill>
              <a:srgbClr val="006D77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algn="ctr"/>
          <a:r>
            <a:rPr lang="en-US" sz="1800" b="1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STRENGTHS</a:t>
          </a:r>
          <a:r>
            <a:rPr lang="en-US" sz="1800" b="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</a:p>
        <a:p>
          <a:pPr algn="just"/>
          <a:r>
            <a:rPr lang="en-US" sz="1400" b="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Saves cost and time, reducing workload of teachers and school administrators</a:t>
          </a:r>
          <a:r>
            <a:rPr lang="en-US" sz="1300" b="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.</a:t>
          </a:r>
        </a:p>
        <a:p>
          <a:pPr algn="just"/>
          <a:r>
            <a:rPr lang="en-US" sz="1400" b="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.</a:t>
          </a:r>
        </a:p>
      </dgm:t>
    </dgm:pt>
    <dgm:pt modelId="{DB46852E-DC69-4686-A03B-720D4A5404B3}" type="parTrans" cxnId="{C4806651-84F2-477A-8A58-F821780738E0}">
      <dgm:prSet/>
      <dgm:spPr/>
      <dgm:t>
        <a:bodyPr/>
        <a:lstStyle/>
        <a:p>
          <a:endParaRPr lang="en-US"/>
        </a:p>
      </dgm:t>
    </dgm:pt>
    <dgm:pt modelId="{7E90867C-7092-4646-8E62-6B8CB0220464}" type="sibTrans" cxnId="{C4806651-84F2-477A-8A58-F821780738E0}">
      <dgm:prSet/>
      <dgm:spPr/>
      <dgm:t>
        <a:bodyPr/>
        <a:lstStyle/>
        <a:p>
          <a:endParaRPr lang="en-US"/>
        </a:p>
      </dgm:t>
    </dgm:pt>
    <dgm:pt modelId="{7B09E43F-4F2C-46FB-9889-01169F0AFAA3}">
      <dgm:prSet phldrT="[Text]" custT="1"/>
      <dgm:spPr>
        <a:solidFill>
          <a:srgbClr val="FF9866"/>
        </a:solidFill>
      </dgm:spPr>
      <dgm:t>
        <a:bodyPr/>
        <a:lstStyle/>
        <a:p>
          <a:r>
            <a:rPr lang="en-US" sz="3600" b="1" dirty="0"/>
            <a:t>W</a:t>
          </a:r>
        </a:p>
      </dgm:t>
    </dgm:pt>
    <dgm:pt modelId="{CA2E8FC9-8363-49DF-BAB5-510F9BBC6FE9}" type="parTrans" cxnId="{BF0B4F65-B7F8-4FB3-888A-CAB3A6BE6CC3}">
      <dgm:prSet/>
      <dgm:spPr/>
      <dgm:t>
        <a:bodyPr/>
        <a:lstStyle/>
        <a:p>
          <a:endParaRPr lang="en-US"/>
        </a:p>
      </dgm:t>
    </dgm:pt>
    <dgm:pt modelId="{32B778DC-209A-486F-A808-C1529FD95646}" type="sibTrans" cxnId="{BF0B4F65-B7F8-4FB3-888A-CAB3A6BE6CC3}">
      <dgm:prSet/>
      <dgm:spPr/>
      <dgm:t>
        <a:bodyPr/>
        <a:lstStyle/>
        <a:p>
          <a:endParaRPr lang="en-US"/>
        </a:p>
      </dgm:t>
    </dgm:pt>
    <dgm:pt modelId="{21A54394-56DD-4181-BB97-BB470171AE39}">
      <dgm:prSet phldrT="[Text]" custT="1"/>
      <dgm:spPr>
        <a:solidFill>
          <a:srgbClr val="EDF6F9">
            <a:alpha val="90000"/>
          </a:srgbClr>
        </a:solidFill>
      </dgm:spPr>
      <dgm:t>
        <a:bodyPr rIns="274320"/>
        <a:lstStyle/>
        <a:p>
          <a:pPr algn="ctr"/>
          <a:r>
            <a:rPr lang="en-US" sz="1800" b="1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WEAKNESSES</a:t>
          </a:r>
          <a:r>
            <a:rPr lang="en-US" sz="1800" b="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</a:p>
        <a:p>
          <a:pPr algn="ctr"/>
          <a:r>
            <a:rPr lang="en-US" sz="1400" b="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Inadequate financial and human resources to implement ideas.</a:t>
          </a:r>
        </a:p>
      </dgm:t>
    </dgm:pt>
    <dgm:pt modelId="{A0DEDE4F-0455-4E37-B464-6FA4CE794450}" type="parTrans" cxnId="{69D344CC-85A0-4838-8F5F-C1A98DCC502F}">
      <dgm:prSet/>
      <dgm:spPr/>
      <dgm:t>
        <a:bodyPr/>
        <a:lstStyle/>
        <a:p>
          <a:endParaRPr lang="en-US"/>
        </a:p>
      </dgm:t>
    </dgm:pt>
    <dgm:pt modelId="{80E99721-DEEC-4624-9AB6-3412D1B03FA1}" type="sibTrans" cxnId="{69D344CC-85A0-4838-8F5F-C1A98DCC502F}">
      <dgm:prSet/>
      <dgm:spPr/>
      <dgm:t>
        <a:bodyPr/>
        <a:lstStyle/>
        <a:p>
          <a:endParaRPr lang="en-US"/>
        </a:p>
      </dgm:t>
    </dgm:pt>
    <dgm:pt modelId="{B389E4E7-5C41-40E3-BFA8-34C9717011E0}">
      <dgm:prSet custT="1"/>
      <dgm:spPr>
        <a:solidFill>
          <a:srgbClr val="FF9866"/>
        </a:solidFill>
      </dgm:spPr>
      <dgm:t>
        <a:bodyPr/>
        <a:lstStyle/>
        <a:p>
          <a:r>
            <a:rPr lang="en-US" sz="3600" b="1"/>
            <a:t>O</a:t>
          </a:r>
          <a:endParaRPr lang="en-US" sz="3600" b="1" dirty="0"/>
        </a:p>
      </dgm:t>
    </dgm:pt>
    <dgm:pt modelId="{6E107221-F1E8-40D5-B50F-779FE5D5C4A9}" type="parTrans" cxnId="{83975A53-541B-4F6B-9D93-E82DF997CD1D}">
      <dgm:prSet/>
      <dgm:spPr/>
      <dgm:t>
        <a:bodyPr/>
        <a:lstStyle/>
        <a:p>
          <a:endParaRPr lang="en-US"/>
        </a:p>
      </dgm:t>
    </dgm:pt>
    <dgm:pt modelId="{1CB656DD-F820-4E7C-A829-A7BF7FF9B84E}" type="sibTrans" cxnId="{83975A53-541B-4F6B-9D93-E82DF997CD1D}">
      <dgm:prSet/>
      <dgm:spPr/>
      <dgm:t>
        <a:bodyPr/>
        <a:lstStyle/>
        <a:p>
          <a:endParaRPr lang="en-US"/>
        </a:p>
      </dgm:t>
    </dgm:pt>
    <dgm:pt modelId="{DC03E4C6-CF03-4142-92CF-C0521F6E49C5}">
      <dgm:prSet custT="1"/>
      <dgm:spPr>
        <a:solidFill>
          <a:srgbClr val="FF9866"/>
        </a:solidFill>
      </dgm:spPr>
      <dgm:t>
        <a:bodyPr/>
        <a:lstStyle/>
        <a:p>
          <a:r>
            <a:rPr lang="en-US" sz="3600" b="1"/>
            <a:t>T</a:t>
          </a:r>
          <a:endParaRPr lang="en-US" sz="3600" b="1" dirty="0"/>
        </a:p>
      </dgm:t>
    </dgm:pt>
    <dgm:pt modelId="{3F08C9B5-C168-4E6E-AC53-2F885459EAAE}" type="parTrans" cxnId="{E4BD15C6-BD80-41A7-9655-5ACE1DA054CD}">
      <dgm:prSet/>
      <dgm:spPr/>
      <dgm:t>
        <a:bodyPr/>
        <a:lstStyle/>
        <a:p>
          <a:endParaRPr lang="en-US"/>
        </a:p>
      </dgm:t>
    </dgm:pt>
    <dgm:pt modelId="{7E01305A-461D-4960-8FFC-F58703151891}" type="sibTrans" cxnId="{E4BD15C6-BD80-41A7-9655-5ACE1DA054CD}">
      <dgm:prSet/>
      <dgm:spPr/>
      <dgm:t>
        <a:bodyPr/>
        <a:lstStyle/>
        <a:p>
          <a:endParaRPr lang="en-US"/>
        </a:p>
      </dgm:t>
    </dgm:pt>
    <dgm:pt modelId="{4A1410C0-8F71-40B6-88E1-99D7E5715612}">
      <dgm:prSet custT="1"/>
      <dgm:spPr>
        <a:solidFill>
          <a:srgbClr val="EDF6F9">
            <a:alpha val="90000"/>
          </a:srgbClr>
        </a:solidFill>
      </dgm:spPr>
      <dgm:t>
        <a:bodyPr rIns="274320"/>
        <a:lstStyle/>
        <a:p>
          <a:pPr algn="ctr"/>
          <a:r>
            <a:rPr lang="en-US" sz="1800" b="1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OPPORTUNITIES</a:t>
          </a:r>
          <a:r>
            <a:rPr lang="en-US" sz="1800" b="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</a:p>
        <a:p>
          <a:pPr algn="ctr"/>
          <a:r>
            <a:rPr lang="en-US" sz="1400" b="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There are at least 5 A-Level Schools in every Nigerian state</a:t>
          </a:r>
        </a:p>
      </dgm:t>
    </dgm:pt>
    <dgm:pt modelId="{6831A14A-9781-4DA3-9CAA-1A658F919C0F}" type="parTrans" cxnId="{DC658FC8-8357-4A00-8C3A-821FDD6B1383}">
      <dgm:prSet/>
      <dgm:spPr/>
      <dgm:t>
        <a:bodyPr/>
        <a:lstStyle/>
        <a:p>
          <a:endParaRPr lang="en-US"/>
        </a:p>
      </dgm:t>
    </dgm:pt>
    <dgm:pt modelId="{C835B916-C6FA-46BA-82FB-1300EF521EB2}" type="sibTrans" cxnId="{DC658FC8-8357-4A00-8C3A-821FDD6B1383}">
      <dgm:prSet/>
      <dgm:spPr/>
      <dgm:t>
        <a:bodyPr/>
        <a:lstStyle/>
        <a:p>
          <a:endParaRPr lang="en-US"/>
        </a:p>
      </dgm:t>
    </dgm:pt>
    <dgm:pt modelId="{AD5AE90F-13E7-40DC-A3F8-1C7F8D1A3675}">
      <dgm:prSet custT="1"/>
      <dgm:spPr>
        <a:solidFill>
          <a:srgbClr val="EDF6F9">
            <a:alpha val="90000"/>
          </a:srgbClr>
        </a:solidFill>
      </dgm:spPr>
      <dgm:t>
        <a:bodyPr lIns="0" rIns="274320"/>
        <a:lstStyle/>
        <a:p>
          <a:pPr algn="ctr"/>
          <a:endParaRPr lang="en-US" sz="1800" b="1" dirty="0">
            <a:solidFill>
              <a:srgbClr val="006D77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algn="ctr"/>
          <a:endParaRPr lang="en-US" sz="1800" b="1" dirty="0">
            <a:solidFill>
              <a:srgbClr val="006D77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algn="ctr"/>
          <a:endParaRPr lang="en-US" sz="1800" b="1" dirty="0">
            <a:solidFill>
              <a:srgbClr val="006D77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algn="ctr"/>
          <a:r>
            <a:rPr lang="en-US" sz="1800" b="1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THREATS</a:t>
          </a:r>
          <a:r>
            <a:rPr lang="en-US" sz="1800" b="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</a:p>
        <a:p>
          <a:pPr algn="ctr"/>
          <a:r>
            <a:rPr lang="en-US" sz="1400" b="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Inadequate computer facilities by the school.</a:t>
          </a:r>
        </a:p>
        <a:p>
          <a:pPr algn="ctr"/>
          <a:r>
            <a:rPr lang="en-US" sz="1400" b="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Low computer literacy of school staff.</a:t>
          </a:r>
        </a:p>
        <a:p>
          <a:pPr algn="ctr"/>
          <a:r>
            <a:rPr lang="en-US" sz="1400" b="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Existing competitor products</a:t>
          </a:r>
        </a:p>
        <a:p>
          <a:pPr algn="ctr"/>
          <a:r>
            <a:rPr lang="en-US" sz="1400" b="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</a:p>
      </dgm:t>
    </dgm:pt>
    <dgm:pt modelId="{0732C778-815A-42FD-B155-45706C6C41DE}" type="parTrans" cxnId="{0D6B03A4-9428-485C-92EA-0B763D826AD0}">
      <dgm:prSet/>
      <dgm:spPr/>
      <dgm:t>
        <a:bodyPr/>
        <a:lstStyle/>
        <a:p>
          <a:endParaRPr lang="en-US"/>
        </a:p>
      </dgm:t>
    </dgm:pt>
    <dgm:pt modelId="{944729E1-FD8F-4AC1-AA6F-A91607ADDDC8}" type="sibTrans" cxnId="{0D6B03A4-9428-485C-92EA-0B763D826AD0}">
      <dgm:prSet/>
      <dgm:spPr/>
      <dgm:t>
        <a:bodyPr/>
        <a:lstStyle/>
        <a:p>
          <a:endParaRPr lang="en-US"/>
        </a:p>
      </dgm:t>
    </dgm:pt>
    <dgm:pt modelId="{0442B99F-FD5D-4C04-A395-09343BE58850}" type="pres">
      <dgm:prSet presAssocID="{D4682EDB-152C-416A-A562-D3478B4852BE}" presName="list" presStyleCnt="0">
        <dgm:presLayoutVars>
          <dgm:dir/>
          <dgm:animLvl val="lvl"/>
        </dgm:presLayoutVars>
      </dgm:prSet>
      <dgm:spPr/>
    </dgm:pt>
    <dgm:pt modelId="{151FA6CF-67CE-48D1-BAD8-3519B7476C74}" type="pres">
      <dgm:prSet presAssocID="{D51462F6-28B9-4095-A89B-993785E50505}" presName="posSpace" presStyleCnt="0"/>
      <dgm:spPr/>
    </dgm:pt>
    <dgm:pt modelId="{C4838C0C-7272-41F0-ACF9-5D882132519F}" type="pres">
      <dgm:prSet presAssocID="{D51462F6-28B9-4095-A89B-993785E50505}" presName="vertFlow" presStyleCnt="0"/>
      <dgm:spPr/>
    </dgm:pt>
    <dgm:pt modelId="{D8B20639-EF23-4621-898E-512369B26518}" type="pres">
      <dgm:prSet presAssocID="{D51462F6-28B9-4095-A89B-993785E50505}" presName="topSpace" presStyleCnt="0"/>
      <dgm:spPr/>
    </dgm:pt>
    <dgm:pt modelId="{B7ADD0E7-8118-4833-BD8E-8001AE1ACF9F}" type="pres">
      <dgm:prSet presAssocID="{D51462F6-28B9-4095-A89B-993785E50505}" presName="firstComp" presStyleCnt="0"/>
      <dgm:spPr/>
    </dgm:pt>
    <dgm:pt modelId="{8768483D-3B41-4C5B-8CA4-299C223B5DA1}" type="pres">
      <dgm:prSet presAssocID="{D51462F6-28B9-4095-A89B-993785E50505}" presName="firstChild" presStyleLbl="bgAccFollowNode1" presStyleIdx="0" presStyleCnt="4" custScaleX="135940" custScaleY="277712" custLinFactNeighborX="14908" custLinFactNeighborY="-2143"/>
      <dgm:spPr>
        <a:prstGeom prst="ellipse">
          <a:avLst/>
        </a:prstGeom>
      </dgm:spPr>
    </dgm:pt>
    <dgm:pt modelId="{4A60AA19-D4DE-43AF-9E27-0B483BB89C75}" type="pres">
      <dgm:prSet presAssocID="{D51462F6-28B9-4095-A89B-993785E50505}" presName="firstChildTx" presStyleLbl="bgAccFollowNode1" presStyleIdx="0" presStyleCnt="4">
        <dgm:presLayoutVars>
          <dgm:bulletEnabled val="1"/>
        </dgm:presLayoutVars>
      </dgm:prSet>
      <dgm:spPr/>
    </dgm:pt>
    <dgm:pt modelId="{B2E09C79-1434-4AC8-9D53-646DEB9C845C}" type="pres">
      <dgm:prSet presAssocID="{D51462F6-28B9-4095-A89B-993785E50505}" presName="negSpace" presStyleCnt="0"/>
      <dgm:spPr/>
    </dgm:pt>
    <dgm:pt modelId="{A51EEC41-7F68-4654-B787-F797CC89AE9A}" type="pres">
      <dgm:prSet presAssocID="{D51462F6-28B9-4095-A89B-993785E50505}" presName="circle" presStyleLbl="node1" presStyleIdx="0" presStyleCnt="4" custScaleX="79066" custScaleY="79066" custLinFactNeighborX="5913" custLinFactNeighborY="24391"/>
      <dgm:spPr/>
    </dgm:pt>
    <dgm:pt modelId="{AF2F7994-61E0-4572-B1BF-B562CD0CAAD6}" type="pres">
      <dgm:prSet presAssocID="{16769D66-C735-4872-8E6D-AA7CAA4C45E1}" presName="transSpace" presStyleCnt="0"/>
      <dgm:spPr/>
    </dgm:pt>
    <dgm:pt modelId="{987A2086-3F50-4660-96C5-AB1C127A7E06}" type="pres">
      <dgm:prSet presAssocID="{7B09E43F-4F2C-46FB-9889-01169F0AFAA3}" presName="posSpace" presStyleCnt="0"/>
      <dgm:spPr/>
    </dgm:pt>
    <dgm:pt modelId="{2432DD58-5943-4116-8B53-63BB9F237FB9}" type="pres">
      <dgm:prSet presAssocID="{7B09E43F-4F2C-46FB-9889-01169F0AFAA3}" presName="vertFlow" presStyleCnt="0"/>
      <dgm:spPr/>
    </dgm:pt>
    <dgm:pt modelId="{A69E01CA-24A1-4646-B05C-4FE43AFAB5F3}" type="pres">
      <dgm:prSet presAssocID="{7B09E43F-4F2C-46FB-9889-01169F0AFAA3}" presName="topSpace" presStyleCnt="0"/>
      <dgm:spPr/>
    </dgm:pt>
    <dgm:pt modelId="{2B418B5D-5B94-4A61-88CB-73489FE68DFA}" type="pres">
      <dgm:prSet presAssocID="{7B09E43F-4F2C-46FB-9889-01169F0AFAA3}" presName="firstComp" presStyleCnt="0"/>
      <dgm:spPr/>
    </dgm:pt>
    <dgm:pt modelId="{D71620C5-29E2-480A-A3E0-E1609382498C}" type="pres">
      <dgm:prSet presAssocID="{7B09E43F-4F2C-46FB-9889-01169F0AFAA3}" presName="firstChild" presStyleLbl="bgAccFollowNode1" presStyleIdx="1" presStyleCnt="4" custScaleX="135940" custScaleY="277712" custLinFactNeighborX="-27670" custLinFactNeighborY="-6734"/>
      <dgm:spPr>
        <a:prstGeom prst="ellipse">
          <a:avLst/>
        </a:prstGeom>
      </dgm:spPr>
    </dgm:pt>
    <dgm:pt modelId="{4BBD4029-38E6-44A3-81EB-451E621D4ED8}" type="pres">
      <dgm:prSet presAssocID="{7B09E43F-4F2C-46FB-9889-01169F0AFAA3}" presName="firstChildTx" presStyleLbl="bgAccFollowNode1" presStyleIdx="1" presStyleCnt="4">
        <dgm:presLayoutVars>
          <dgm:bulletEnabled val="1"/>
        </dgm:presLayoutVars>
      </dgm:prSet>
      <dgm:spPr/>
    </dgm:pt>
    <dgm:pt modelId="{2C9F294D-4E84-4F3F-B3CF-B99312184F10}" type="pres">
      <dgm:prSet presAssocID="{7B09E43F-4F2C-46FB-9889-01169F0AFAA3}" presName="negSpace" presStyleCnt="0"/>
      <dgm:spPr/>
    </dgm:pt>
    <dgm:pt modelId="{FCBD1CC0-A9BB-4778-BECA-345AE7E4BF3E}" type="pres">
      <dgm:prSet presAssocID="{7B09E43F-4F2C-46FB-9889-01169F0AFAA3}" presName="circle" presStyleLbl="node1" presStyleIdx="1" presStyleCnt="4" custScaleX="79066" custScaleY="79066" custLinFactNeighborX="-56862" custLinFactNeighborY="18143"/>
      <dgm:spPr/>
    </dgm:pt>
    <dgm:pt modelId="{B8AE3DC5-6AB3-4180-86C1-FDB5976C1308}" type="pres">
      <dgm:prSet presAssocID="{32B778DC-209A-486F-A808-C1529FD95646}" presName="transSpace" presStyleCnt="0"/>
      <dgm:spPr/>
    </dgm:pt>
    <dgm:pt modelId="{EFBFF9E4-317A-4F1B-AA83-11C9AED14514}" type="pres">
      <dgm:prSet presAssocID="{B389E4E7-5C41-40E3-BFA8-34C9717011E0}" presName="posSpace" presStyleCnt="0"/>
      <dgm:spPr/>
    </dgm:pt>
    <dgm:pt modelId="{82775B84-BAF3-4D3E-A34F-41996CCAE38D}" type="pres">
      <dgm:prSet presAssocID="{B389E4E7-5C41-40E3-BFA8-34C9717011E0}" presName="vertFlow" presStyleCnt="0"/>
      <dgm:spPr/>
    </dgm:pt>
    <dgm:pt modelId="{E46C0E7D-ADC7-4127-A857-AAF8BF8507C4}" type="pres">
      <dgm:prSet presAssocID="{B389E4E7-5C41-40E3-BFA8-34C9717011E0}" presName="topSpace" presStyleCnt="0"/>
      <dgm:spPr/>
    </dgm:pt>
    <dgm:pt modelId="{1ED751E1-6C6F-478F-B0A5-57F717ABAE4E}" type="pres">
      <dgm:prSet presAssocID="{B389E4E7-5C41-40E3-BFA8-34C9717011E0}" presName="firstComp" presStyleCnt="0"/>
      <dgm:spPr/>
    </dgm:pt>
    <dgm:pt modelId="{F92D1AF4-0E07-450D-BC35-F29C4B1AE32B}" type="pres">
      <dgm:prSet presAssocID="{B389E4E7-5C41-40E3-BFA8-34C9717011E0}" presName="firstChild" presStyleLbl="bgAccFollowNode1" presStyleIdx="2" presStyleCnt="4" custScaleX="135940" custScaleY="277712" custLinFactNeighborX="-69204" custLinFactNeighborY="-6116"/>
      <dgm:spPr>
        <a:prstGeom prst="ellipse">
          <a:avLst/>
        </a:prstGeom>
      </dgm:spPr>
    </dgm:pt>
    <dgm:pt modelId="{245D7293-039F-43E7-93D8-690AC3954D1B}" type="pres">
      <dgm:prSet presAssocID="{B389E4E7-5C41-40E3-BFA8-34C9717011E0}" presName="firstChildTx" presStyleLbl="bgAccFollowNode1" presStyleIdx="2" presStyleCnt="4">
        <dgm:presLayoutVars>
          <dgm:bulletEnabled val="1"/>
        </dgm:presLayoutVars>
      </dgm:prSet>
      <dgm:spPr/>
    </dgm:pt>
    <dgm:pt modelId="{DDE3F8EF-C903-45B6-BAE7-40647C029A42}" type="pres">
      <dgm:prSet presAssocID="{B389E4E7-5C41-40E3-BFA8-34C9717011E0}" presName="negSpace" presStyleCnt="0"/>
      <dgm:spPr/>
    </dgm:pt>
    <dgm:pt modelId="{AF1592E9-5C53-449B-8018-5EB36BC01428}" type="pres">
      <dgm:prSet presAssocID="{B389E4E7-5C41-40E3-BFA8-34C9717011E0}" presName="circle" presStyleLbl="node1" presStyleIdx="2" presStyleCnt="4" custScaleX="79066" custScaleY="79066" custLinFactX="-8113" custLinFactNeighborX="-100000" custLinFactNeighborY="12445"/>
      <dgm:spPr/>
    </dgm:pt>
    <dgm:pt modelId="{0CF503A4-61AE-4A48-BAAF-25E4C65B041C}" type="pres">
      <dgm:prSet presAssocID="{1CB656DD-F820-4E7C-A829-A7BF7FF9B84E}" presName="transSpace" presStyleCnt="0"/>
      <dgm:spPr/>
    </dgm:pt>
    <dgm:pt modelId="{A21BC69B-195A-4AE0-ACE3-8ADC8B0F0169}" type="pres">
      <dgm:prSet presAssocID="{DC03E4C6-CF03-4142-92CF-C0521F6E49C5}" presName="posSpace" presStyleCnt="0"/>
      <dgm:spPr/>
    </dgm:pt>
    <dgm:pt modelId="{C25F1C67-0F5E-435B-AA09-A6BC112A496F}" type="pres">
      <dgm:prSet presAssocID="{DC03E4C6-CF03-4142-92CF-C0521F6E49C5}" presName="vertFlow" presStyleCnt="0"/>
      <dgm:spPr/>
    </dgm:pt>
    <dgm:pt modelId="{A43E7997-EEC8-4159-A1AE-DF94D1BF67B3}" type="pres">
      <dgm:prSet presAssocID="{DC03E4C6-CF03-4142-92CF-C0521F6E49C5}" presName="topSpace" presStyleCnt="0"/>
      <dgm:spPr/>
    </dgm:pt>
    <dgm:pt modelId="{17F337AE-56EC-4282-9C14-715E286F0256}" type="pres">
      <dgm:prSet presAssocID="{DC03E4C6-CF03-4142-92CF-C0521F6E49C5}" presName="firstComp" presStyleCnt="0"/>
      <dgm:spPr/>
    </dgm:pt>
    <dgm:pt modelId="{DB3D7275-A85D-4283-83AA-4DBBDA0B820B}" type="pres">
      <dgm:prSet presAssocID="{DC03E4C6-CF03-4142-92CF-C0521F6E49C5}" presName="firstChild" presStyleLbl="bgAccFollowNode1" presStyleIdx="3" presStyleCnt="4" custScaleX="135940" custScaleY="277712" custLinFactX="-10736" custLinFactNeighborX="-100000" custLinFactNeighborY="-3581"/>
      <dgm:spPr>
        <a:prstGeom prst="ellipse">
          <a:avLst/>
        </a:prstGeom>
      </dgm:spPr>
    </dgm:pt>
    <dgm:pt modelId="{BBA46FF5-35DF-41A2-B52D-896E44278258}" type="pres">
      <dgm:prSet presAssocID="{DC03E4C6-CF03-4142-92CF-C0521F6E49C5}" presName="firstChildTx" presStyleLbl="bgAccFollowNode1" presStyleIdx="3" presStyleCnt="4">
        <dgm:presLayoutVars>
          <dgm:bulletEnabled val="1"/>
        </dgm:presLayoutVars>
      </dgm:prSet>
      <dgm:spPr/>
    </dgm:pt>
    <dgm:pt modelId="{FF85034E-F8BA-4043-8E89-38BA083A26CB}" type="pres">
      <dgm:prSet presAssocID="{DC03E4C6-CF03-4142-92CF-C0521F6E49C5}" presName="negSpace" presStyleCnt="0"/>
      <dgm:spPr/>
    </dgm:pt>
    <dgm:pt modelId="{909B06FC-AD69-4F04-8940-71D59CAD11A9}" type="pres">
      <dgm:prSet presAssocID="{DC03E4C6-CF03-4142-92CF-C0521F6E49C5}" presName="circle" presStyleLbl="node1" presStyleIdx="3" presStyleCnt="4" custScaleX="79066" custScaleY="79066" custLinFactX="-16157" custLinFactNeighborX="-100000" custLinFactNeighborY="19179"/>
      <dgm:spPr/>
    </dgm:pt>
  </dgm:ptLst>
  <dgm:cxnLst>
    <dgm:cxn modelId="{D102D827-991F-44F0-A740-4B858943A669}" srcId="{D4682EDB-152C-416A-A562-D3478B4852BE}" destId="{D51462F6-28B9-4095-A89B-993785E50505}" srcOrd="0" destOrd="0" parTransId="{20B93663-B6B4-41DE-86D6-78EEC5C7C2B4}" sibTransId="{16769D66-C735-4872-8E6D-AA7CAA4C45E1}"/>
    <dgm:cxn modelId="{8532792A-24F2-415C-942B-779822E76449}" type="presOf" srcId="{7049C50B-36E9-4FF4-AA33-7CA10265BF1F}" destId="{8768483D-3B41-4C5B-8CA4-299C223B5DA1}" srcOrd="0" destOrd="0" presId="urn:microsoft.com/office/officeart/2005/8/layout/hList9"/>
    <dgm:cxn modelId="{1B40422B-1DC0-4BD7-A4DE-95E8B9871CA8}" type="presOf" srcId="{B389E4E7-5C41-40E3-BFA8-34C9717011E0}" destId="{AF1592E9-5C53-449B-8018-5EB36BC01428}" srcOrd="0" destOrd="0" presId="urn:microsoft.com/office/officeart/2005/8/layout/hList9"/>
    <dgm:cxn modelId="{6DAEC539-E14E-4705-9E8F-6D9AB9473C72}" type="presOf" srcId="{7049C50B-36E9-4FF4-AA33-7CA10265BF1F}" destId="{4A60AA19-D4DE-43AF-9E27-0B483BB89C75}" srcOrd="1" destOrd="0" presId="urn:microsoft.com/office/officeart/2005/8/layout/hList9"/>
    <dgm:cxn modelId="{96402142-7FF6-463F-A480-64445F5827CE}" type="presOf" srcId="{21A54394-56DD-4181-BB97-BB470171AE39}" destId="{D71620C5-29E2-480A-A3E0-E1609382498C}" srcOrd="0" destOrd="0" presId="urn:microsoft.com/office/officeart/2005/8/layout/hList9"/>
    <dgm:cxn modelId="{BF0B4F65-B7F8-4FB3-888A-CAB3A6BE6CC3}" srcId="{D4682EDB-152C-416A-A562-D3478B4852BE}" destId="{7B09E43F-4F2C-46FB-9889-01169F0AFAA3}" srcOrd="1" destOrd="0" parTransId="{CA2E8FC9-8363-49DF-BAB5-510F9BBC6FE9}" sibTransId="{32B778DC-209A-486F-A808-C1529FD95646}"/>
    <dgm:cxn modelId="{821A4848-88C6-4807-9F42-8AD6D213F680}" type="presOf" srcId="{DC03E4C6-CF03-4142-92CF-C0521F6E49C5}" destId="{909B06FC-AD69-4F04-8940-71D59CAD11A9}" srcOrd="0" destOrd="0" presId="urn:microsoft.com/office/officeart/2005/8/layout/hList9"/>
    <dgm:cxn modelId="{0C62B26F-88D1-494C-A1A9-C129B12C56C1}" type="presOf" srcId="{21A54394-56DD-4181-BB97-BB470171AE39}" destId="{4BBD4029-38E6-44A3-81EB-451E621D4ED8}" srcOrd="1" destOrd="0" presId="urn:microsoft.com/office/officeart/2005/8/layout/hList9"/>
    <dgm:cxn modelId="{C4806651-84F2-477A-8A58-F821780738E0}" srcId="{D51462F6-28B9-4095-A89B-993785E50505}" destId="{7049C50B-36E9-4FF4-AA33-7CA10265BF1F}" srcOrd="0" destOrd="0" parTransId="{DB46852E-DC69-4686-A03B-720D4A5404B3}" sibTransId="{7E90867C-7092-4646-8E62-6B8CB0220464}"/>
    <dgm:cxn modelId="{83975A53-541B-4F6B-9D93-E82DF997CD1D}" srcId="{D4682EDB-152C-416A-A562-D3478B4852BE}" destId="{B389E4E7-5C41-40E3-BFA8-34C9717011E0}" srcOrd="2" destOrd="0" parTransId="{6E107221-F1E8-40D5-B50F-779FE5D5C4A9}" sibTransId="{1CB656DD-F820-4E7C-A829-A7BF7FF9B84E}"/>
    <dgm:cxn modelId="{5370F07B-2183-46D6-AB92-4D8AC5A27C2D}" type="presOf" srcId="{AD5AE90F-13E7-40DC-A3F8-1C7F8D1A3675}" destId="{BBA46FF5-35DF-41A2-B52D-896E44278258}" srcOrd="1" destOrd="0" presId="urn:microsoft.com/office/officeart/2005/8/layout/hList9"/>
    <dgm:cxn modelId="{72BBA28F-39D1-484E-B46B-9BDCA14F78AC}" type="presOf" srcId="{D4682EDB-152C-416A-A562-D3478B4852BE}" destId="{0442B99F-FD5D-4C04-A395-09343BE58850}" srcOrd="0" destOrd="0" presId="urn:microsoft.com/office/officeart/2005/8/layout/hList9"/>
    <dgm:cxn modelId="{E7A17D97-D1DD-491A-A363-E8CCE3CF1B36}" type="presOf" srcId="{D51462F6-28B9-4095-A89B-993785E50505}" destId="{A51EEC41-7F68-4654-B787-F797CC89AE9A}" srcOrd="0" destOrd="0" presId="urn:microsoft.com/office/officeart/2005/8/layout/hList9"/>
    <dgm:cxn modelId="{0D6B03A4-9428-485C-92EA-0B763D826AD0}" srcId="{DC03E4C6-CF03-4142-92CF-C0521F6E49C5}" destId="{AD5AE90F-13E7-40DC-A3F8-1C7F8D1A3675}" srcOrd="0" destOrd="0" parTransId="{0732C778-815A-42FD-B155-45706C6C41DE}" sibTransId="{944729E1-FD8F-4AC1-AA6F-A91607ADDDC8}"/>
    <dgm:cxn modelId="{A6F12CB2-EB53-41B3-8F19-A5DDEFDA5B6B}" type="presOf" srcId="{4A1410C0-8F71-40B6-88E1-99D7E5715612}" destId="{245D7293-039F-43E7-93D8-690AC3954D1B}" srcOrd="1" destOrd="0" presId="urn:microsoft.com/office/officeart/2005/8/layout/hList9"/>
    <dgm:cxn modelId="{6FC782B7-B70C-425B-A9CF-5543145CBB11}" type="presOf" srcId="{7B09E43F-4F2C-46FB-9889-01169F0AFAA3}" destId="{FCBD1CC0-A9BB-4778-BECA-345AE7E4BF3E}" srcOrd="0" destOrd="0" presId="urn:microsoft.com/office/officeart/2005/8/layout/hList9"/>
    <dgm:cxn modelId="{23B625B8-1C34-4939-9DD9-897BD29ACFB0}" type="presOf" srcId="{AD5AE90F-13E7-40DC-A3F8-1C7F8D1A3675}" destId="{DB3D7275-A85D-4283-83AA-4DBBDA0B820B}" srcOrd="0" destOrd="0" presId="urn:microsoft.com/office/officeart/2005/8/layout/hList9"/>
    <dgm:cxn modelId="{E4BD15C6-BD80-41A7-9655-5ACE1DA054CD}" srcId="{D4682EDB-152C-416A-A562-D3478B4852BE}" destId="{DC03E4C6-CF03-4142-92CF-C0521F6E49C5}" srcOrd="3" destOrd="0" parTransId="{3F08C9B5-C168-4E6E-AC53-2F885459EAAE}" sibTransId="{7E01305A-461D-4960-8FFC-F58703151891}"/>
    <dgm:cxn modelId="{DC658FC8-8357-4A00-8C3A-821FDD6B1383}" srcId="{B389E4E7-5C41-40E3-BFA8-34C9717011E0}" destId="{4A1410C0-8F71-40B6-88E1-99D7E5715612}" srcOrd="0" destOrd="0" parTransId="{6831A14A-9781-4DA3-9CAA-1A658F919C0F}" sibTransId="{C835B916-C6FA-46BA-82FB-1300EF521EB2}"/>
    <dgm:cxn modelId="{69D344CC-85A0-4838-8F5F-C1A98DCC502F}" srcId="{7B09E43F-4F2C-46FB-9889-01169F0AFAA3}" destId="{21A54394-56DD-4181-BB97-BB470171AE39}" srcOrd="0" destOrd="0" parTransId="{A0DEDE4F-0455-4E37-B464-6FA4CE794450}" sibTransId="{80E99721-DEEC-4624-9AB6-3412D1B03FA1}"/>
    <dgm:cxn modelId="{46D8D9E7-178A-4FEA-8790-2A59FD36DF0D}" type="presOf" srcId="{4A1410C0-8F71-40B6-88E1-99D7E5715612}" destId="{F92D1AF4-0E07-450D-BC35-F29C4B1AE32B}" srcOrd="0" destOrd="0" presId="urn:microsoft.com/office/officeart/2005/8/layout/hList9"/>
    <dgm:cxn modelId="{2FCD26A4-BEDE-4096-9D47-E55B92786FE5}" type="presParOf" srcId="{0442B99F-FD5D-4C04-A395-09343BE58850}" destId="{151FA6CF-67CE-48D1-BAD8-3519B7476C74}" srcOrd="0" destOrd="0" presId="urn:microsoft.com/office/officeart/2005/8/layout/hList9"/>
    <dgm:cxn modelId="{EFCB500E-7113-4CF4-BF83-4219C3FAFCEA}" type="presParOf" srcId="{0442B99F-FD5D-4C04-A395-09343BE58850}" destId="{C4838C0C-7272-41F0-ACF9-5D882132519F}" srcOrd="1" destOrd="0" presId="urn:microsoft.com/office/officeart/2005/8/layout/hList9"/>
    <dgm:cxn modelId="{604F6E44-7FE0-4DEF-9647-D1D63DDC15FD}" type="presParOf" srcId="{C4838C0C-7272-41F0-ACF9-5D882132519F}" destId="{D8B20639-EF23-4621-898E-512369B26518}" srcOrd="0" destOrd="0" presId="urn:microsoft.com/office/officeart/2005/8/layout/hList9"/>
    <dgm:cxn modelId="{943BEFBA-7232-4636-9791-45E3269EB675}" type="presParOf" srcId="{C4838C0C-7272-41F0-ACF9-5D882132519F}" destId="{B7ADD0E7-8118-4833-BD8E-8001AE1ACF9F}" srcOrd="1" destOrd="0" presId="urn:microsoft.com/office/officeart/2005/8/layout/hList9"/>
    <dgm:cxn modelId="{9610FCD4-E20F-4DFD-B222-A6CC0F3EAFD1}" type="presParOf" srcId="{B7ADD0E7-8118-4833-BD8E-8001AE1ACF9F}" destId="{8768483D-3B41-4C5B-8CA4-299C223B5DA1}" srcOrd="0" destOrd="0" presId="urn:microsoft.com/office/officeart/2005/8/layout/hList9"/>
    <dgm:cxn modelId="{D5E855C0-6E77-4C18-AD99-D40499FD843C}" type="presParOf" srcId="{B7ADD0E7-8118-4833-BD8E-8001AE1ACF9F}" destId="{4A60AA19-D4DE-43AF-9E27-0B483BB89C75}" srcOrd="1" destOrd="0" presId="urn:microsoft.com/office/officeart/2005/8/layout/hList9"/>
    <dgm:cxn modelId="{B5A948B5-6D38-4E7C-8CC0-428694DC832D}" type="presParOf" srcId="{0442B99F-FD5D-4C04-A395-09343BE58850}" destId="{B2E09C79-1434-4AC8-9D53-646DEB9C845C}" srcOrd="2" destOrd="0" presId="urn:microsoft.com/office/officeart/2005/8/layout/hList9"/>
    <dgm:cxn modelId="{8B69057E-CECA-4B56-9F2C-CEAB11DE51CD}" type="presParOf" srcId="{0442B99F-FD5D-4C04-A395-09343BE58850}" destId="{A51EEC41-7F68-4654-B787-F797CC89AE9A}" srcOrd="3" destOrd="0" presId="urn:microsoft.com/office/officeart/2005/8/layout/hList9"/>
    <dgm:cxn modelId="{4859DC49-56C5-4561-A404-B7F14728A34A}" type="presParOf" srcId="{0442B99F-FD5D-4C04-A395-09343BE58850}" destId="{AF2F7994-61E0-4572-B1BF-B562CD0CAAD6}" srcOrd="4" destOrd="0" presId="urn:microsoft.com/office/officeart/2005/8/layout/hList9"/>
    <dgm:cxn modelId="{82C3A0F3-5B6E-438D-B077-5D52CFE6E8DD}" type="presParOf" srcId="{0442B99F-FD5D-4C04-A395-09343BE58850}" destId="{987A2086-3F50-4660-96C5-AB1C127A7E06}" srcOrd="5" destOrd="0" presId="urn:microsoft.com/office/officeart/2005/8/layout/hList9"/>
    <dgm:cxn modelId="{E9F39B20-C525-4797-ACC8-B6727424BEB2}" type="presParOf" srcId="{0442B99F-FD5D-4C04-A395-09343BE58850}" destId="{2432DD58-5943-4116-8B53-63BB9F237FB9}" srcOrd="6" destOrd="0" presId="urn:microsoft.com/office/officeart/2005/8/layout/hList9"/>
    <dgm:cxn modelId="{75E785A3-240C-45CC-BE62-901E454E059D}" type="presParOf" srcId="{2432DD58-5943-4116-8B53-63BB9F237FB9}" destId="{A69E01CA-24A1-4646-B05C-4FE43AFAB5F3}" srcOrd="0" destOrd="0" presId="urn:microsoft.com/office/officeart/2005/8/layout/hList9"/>
    <dgm:cxn modelId="{498B1B72-5E28-42CB-8D62-793B31697A64}" type="presParOf" srcId="{2432DD58-5943-4116-8B53-63BB9F237FB9}" destId="{2B418B5D-5B94-4A61-88CB-73489FE68DFA}" srcOrd="1" destOrd="0" presId="urn:microsoft.com/office/officeart/2005/8/layout/hList9"/>
    <dgm:cxn modelId="{D8F54763-2D4D-4AE4-B3DD-ED1AC6567ADA}" type="presParOf" srcId="{2B418B5D-5B94-4A61-88CB-73489FE68DFA}" destId="{D71620C5-29E2-480A-A3E0-E1609382498C}" srcOrd="0" destOrd="0" presId="urn:microsoft.com/office/officeart/2005/8/layout/hList9"/>
    <dgm:cxn modelId="{CBCBDE8D-A6D7-48C5-BD79-8F973245D862}" type="presParOf" srcId="{2B418B5D-5B94-4A61-88CB-73489FE68DFA}" destId="{4BBD4029-38E6-44A3-81EB-451E621D4ED8}" srcOrd="1" destOrd="0" presId="urn:microsoft.com/office/officeart/2005/8/layout/hList9"/>
    <dgm:cxn modelId="{AE09FDC2-9EA4-4349-8BDD-A36C281D9D17}" type="presParOf" srcId="{0442B99F-FD5D-4C04-A395-09343BE58850}" destId="{2C9F294D-4E84-4F3F-B3CF-B99312184F10}" srcOrd="7" destOrd="0" presId="urn:microsoft.com/office/officeart/2005/8/layout/hList9"/>
    <dgm:cxn modelId="{3F7F08F4-F71F-4747-990A-A1A9633F35A2}" type="presParOf" srcId="{0442B99F-FD5D-4C04-A395-09343BE58850}" destId="{FCBD1CC0-A9BB-4778-BECA-345AE7E4BF3E}" srcOrd="8" destOrd="0" presId="urn:microsoft.com/office/officeart/2005/8/layout/hList9"/>
    <dgm:cxn modelId="{833B1E23-482D-4176-8383-A9185A792CE1}" type="presParOf" srcId="{0442B99F-FD5D-4C04-A395-09343BE58850}" destId="{B8AE3DC5-6AB3-4180-86C1-FDB5976C1308}" srcOrd="9" destOrd="0" presId="urn:microsoft.com/office/officeart/2005/8/layout/hList9"/>
    <dgm:cxn modelId="{AAFDB58B-7FF9-4EA7-9DBC-B69D9908E71E}" type="presParOf" srcId="{0442B99F-FD5D-4C04-A395-09343BE58850}" destId="{EFBFF9E4-317A-4F1B-AA83-11C9AED14514}" srcOrd="10" destOrd="0" presId="urn:microsoft.com/office/officeart/2005/8/layout/hList9"/>
    <dgm:cxn modelId="{0C5EA2F4-465C-4684-A447-2EFD12E6EBC5}" type="presParOf" srcId="{0442B99F-FD5D-4C04-A395-09343BE58850}" destId="{82775B84-BAF3-4D3E-A34F-41996CCAE38D}" srcOrd="11" destOrd="0" presId="urn:microsoft.com/office/officeart/2005/8/layout/hList9"/>
    <dgm:cxn modelId="{C28095B8-0EBC-450D-90A1-9DCDCFC20C1B}" type="presParOf" srcId="{82775B84-BAF3-4D3E-A34F-41996CCAE38D}" destId="{E46C0E7D-ADC7-4127-A857-AAF8BF8507C4}" srcOrd="0" destOrd="0" presId="urn:microsoft.com/office/officeart/2005/8/layout/hList9"/>
    <dgm:cxn modelId="{1B85DD1B-2C9F-4303-834E-792DCAFE7502}" type="presParOf" srcId="{82775B84-BAF3-4D3E-A34F-41996CCAE38D}" destId="{1ED751E1-6C6F-478F-B0A5-57F717ABAE4E}" srcOrd="1" destOrd="0" presId="urn:microsoft.com/office/officeart/2005/8/layout/hList9"/>
    <dgm:cxn modelId="{107D4334-0A6F-4861-8DB5-87FEEEA0EA9A}" type="presParOf" srcId="{1ED751E1-6C6F-478F-B0A5-57F717ABAE4E}" destId="{F92D1AF4-0E07-450D-BC35-F29C4B1AE32B}" srcOrd="0" destOrd="0" presId="urn:microsoft.com/office/officeart/2005/8/layout/hList9"/>
    <dgm:cxn modelId="{51AEBDCD-BC41-4D46-9DE9-4BCD033296F2}" type="presParOf" srcId="{1ED751E1-6C6F-478F-B0A5-57F717ABAE4E}" destId="{245D7293-039F-43E7-93D8-690AC3954D1B}" srcOrd="1" destOrd="0" presId="urn:microsoft.com/office/officeart/2005/8/layout/hList9"/>
    <dgm:cxn modelId="{F3CBB522-1929-40A9-A5F1-89FAC7A49DFD}" type="presParOf" srcId="{0442B99F-FD5D-4C04-A395-09343BE58850}" destId="{DDE3F8EF-C903-45B6-BAE7-40647C029A42}" srcOrd="12" destOrd="0" presId="urn:microsoft.com/office/officeart/2005/8/layout/hList9"/>
    <dgm:cxn modelId="{CF2140E1-5951-4EE2-8B94-97D53AF6845F}" type="presParOf" srcId="{0442B99F-FD5D-4C04-A395-09343BE58850}" destId="{AF1592E9-5C53-449B-8018-5EB36BC01428}" srcOrd="13" destOrd="0" presId="urn:microsoft.com/office/officeart/2005/8/layout/hList9"/>
    <dgm:cxn modelId="{4D3C023C-259E-4650-A888-3DF679845137}" type="presParOf" srcId="{0442B99F-FD5D-4C04-A395-09343BE58850}" destId="{0CF503A4-61AE-4A48-BAAF-25E4C65B041C}" srcOrd="14" destOrd="0" presId="urn:microsoft.com/office/officeart/2005/8/layout/hList9"/>
    <dgm:cxn modelId="{D5B11C99-6605-48D3-94A9-3474E127FD81}" type="presParOf" srcId="{0442B99F-FD5D-4C04-A395-09343BE58850}" destId="{A21BC69B-195A-4AE0-ACE3-8ADC8B0F0169}" srcOrd="15" destOrd="0" presId="urn:microsoft.com/office/officeart/2005/8/layout/hList9"/>
    <dgm:cxn modelId="{24BB8240-CB90-4032-B683-4E88CBFD9968}" type="presParOf" srcId="{0442B99F-FD5D-4C04-A395-09343BE58850}" destId="{C25F1C67-0F5E-435B-AA09-A6BC112A496F}" srcOrd="16" destOrd="0" presId="urn:microsoft.com/office/officeart/2005/8/layout/hList9"/>
    <dgm:cxn modelId="{937748CE-D183-47CC-BF48-E1D78B6BC7FC}" type="presParOf" srcId="{C25F1C67-0F5E-435B-AA09-A6BC112A496F}" destId="{A43E7997-EEC8-4159-A1AE-DF94D1BF67B3}" srcOrd="0" destOrd="0" presId="urn:microsoft.com/office/officeart/2005/8/layout/hList9"/>
    <dgm:cxn modelId="{B2C989EA-EB5B-4DA7-9955-F317DA4B43DA}" type="presParOf" srcId="{C25F1C67-0F5E-435B-AA09-A6BC112A496F}" destId="{17F337AE-56EC-4282-9C14-715E286F0256}" srcOrd="1" destOrd="0" presId="urn:microsoft.com/office/officeart/2005/8/layout/hList9"/>
    <dgm:cxn modelId="{C1E124D6-EFC3-4EF1-A088-362F5340ABB8}" type="presParOf" srcId="{17F337AE-56EC-4282-9C14-715E286F0256}" destId="{DB3D7275-A85D-4283-83AA-4DBBDA0B820B}" srcOrd="0" destOrd="0" presId="urn:microsoft.com/office/officeart/2005/8/layout/hList9"/>
    <dgm:cxn modelId="{88766DEF-BAB0-4FA0-92DC-D25A6834F52A}" type="presParOf" srcId="{17F337AE-56EC-4282-9C14-715E286F0256}" destId="{BBA46FF5-35DF-41A2-B52D-896E44278258}" srcOrd="1" destOrd="0" presId="urn:microsoft.com/office/officeart/2005/8/layout/hList9"/>
    <dgm:cxn modelId="{D0B34C3F-EC3F-409A-AEF3-148D8ED3D220}" type="presParOf" srcId="{0442B99F-FD5D-4C04-A395-09343BE58850}" destId="{FF85034E-F8BA-4043-8E89-38BA083A26CB}" srcOrd="17" destOrd="0" presId="urn:microsoft.com/office/officeart/2005/8/layout/hList9"/>
    <dgm:cxn modelId="{DCEA2030-B5C2-45E5-AF2D-2A218DD33B80}" type="presParOf" srcId="{0442B99F-FD5D-4C04-A395-09343BE58850}" destId="{909B06FC-AD69-4F04-8940-71D59CAD11A9}" srcOrd="1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68483D-3B41-4C5B-8CA4-299C223B5DA1}">
      <dsp:nvSpPr>
        <dsp:cNvPr id="0" name=""/>
        <dsp:cNvSpPr/>
      </dsp:nvSpPr>
      <dsp:spPr>
        <a:xfrm>
          <a:off x="-361109" y="1106309"/>
          <a:ext cx="2775695" cy="2782260"/>
        </a:xfrm>
        <a:prstGeom prst="ellipse">
          <a:avLst/>
        </a:prstGeom>
        <a:solidFill>
          <a:srgbClr val="EDF6F9">
            <a:alpha val="90000"/>
          </a:srgbClr>
        </a:solidFill>
        <a:ln w="1270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28016" rIns="274320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1" kern="1200" dirty="0">
            <a:solidFill>
              <a:srgbClr val="006D77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STRENGTHS</a:t>
          </a:r>
          <a:r>
            <a:rPr lang="en-US" sz="1800" b="0" kern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</a:p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Saves cost and time, reducing workload of teachers and school administrators</a:t>
          </a:r>
          <a:r>
            <a:rPr lang="en-US" sz="1300" b="0" kern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.</a:t>
          </a:r>
        </a:p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.</a:t>
          </a:r>
        </a:p>
      </dsp:txBody>
      <dsp:txXfrm>
        <a:off x="83001" y="1106309"/>
        <a:ext cx="2331584" cy="2782260"/>
      </dsp:txXfrm>
    </dsp:sp>
    <dsp:sp modelId="{A51EEC41-7F68-4654-B787-F797CC89AE9A}">
      <dsp:nvSpPr>
        <dsp:cNvPr id="0" name=""/>
        <dsp:cNvSpPr/>
      </dsp:nvSpPr>
      <dsp:spPr>
        <a:xfrm>
          <a:off x="-104104" y="971478"/>
          <a:ext cx="791727" cy="791727"/>
        </a:xfrm>
        <a:prstGeom prst="ellipse">
          <a:avLst/>
        </a:prstGeom>
        <a:solidFill>
          <a:srgbClr val="FF9866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>
              <a:solidFill>
                <a:schemeClr val="bg1"/>
              </a:solidFill>
            </a:rPr>
            <a:t>S</a:t>
          </a:r>
          <a:endParaRPr lang="en-US" sz="3600" b="1" kern="1200" dirty="0">
            <a:solidFill>
              <a:schemeClr val="bg1"/>
            </a:solidFill>
          </a:endParaRPr>
        </a:p>
      </dsp:txBody>
      <dsp:txXfrm>
        <a:off x="11842" y="1087424"/>
        <a:ext cx="559835" cy="559835"/>
      </dsp:txXfrm>
    </dsp:sp>
    <dsp:sp modelId="{D71620C5-29E2-480A-A3E0-E1609382498C}">
      <dsp:nvSpPr>
        <dsp:cNvPr id="0" name=""/>
        <dsp:cNvSpPr/>
      </dsp:nvSpPr>
      <dsp:spPr>
        <a:xfrm>
          <a:off x="2336933" y="1060314"/>
          <a:ext cx="2775695" cy="2782260"/>
        </a:xfrm>
        <a:prstGeom prst="ellipse">
          <a:avLst/>
        </a:prstGeom>
        <a:solidFill>
          <a:srgbClr val="EDF6F9">
            <a:alpha val="90000"/>
          </a:srgbClr>
        </a:solidFill>
        <a:ln w="1270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28016" rIns="274320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WEAKNESSES</a:t>
          </a:r>
          <a:r>
            <a:rPr lang="en-US" sz="1800" b="0" kern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Inadequate financial and human resources to implement ideas.</a:t>
          </a:r>
        </a:p>
      </dsp:txBody>
      <dsp:txXfrm>
        <a:off x="2781044" y="1060314"/>
        <a:ext cx="2331584" cy="2782260"/>
      </dsp:txXfrm>
    </dsp:sp>
    <dsp:sp modelId="{FCBD1CC0-A9BB-4778-BECA-345AE7E4BF3E}">
      <dsp:nvSpPr>
        <dsp:cNvPr id="0" name=""/>
        <dsp:cNvSpPr/>
      </dsp:nvSpPr>
      <dsp:spPr>
        <a:xfrm>
          <a:off x="2520422" y="908913"/>
          <a:ext cx="791727" cy="791727"/>
        </a:xfrm>
        <a:prstGeom prst="ellipse">
          <a:avLst/>
        </a:prstGeom>
        <a:solidFill>
          <a:srgbClr val="FF9866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W</a:t>
          </a:r>
        </a:p>
      </dsp:txBody>
      <dsp:txXfrm>
        <a:off x="2636368" y="1024859"/>
        <a:ext cx="559835" cy="559835"/>
      </dsp:txXfrm>
    </dsp:sp>
    <dsp:sp modelId="{F92D1AF4-0E07-450D-BC35-F29C4B1AE32B}">
      <dsp:nvSpPr>
        <dsp:cNvPr id="0" name=""/>
        <dsp:cNvSpPr/>
      </dsp:nvSpPr>
      <dsp:spPr>
        <a:xfrm>
          <a:off x="5056292" y="1066505"/>
          <a:ext cx="2775695" cy="2782260"/>
        </a:xfrm>
        <a:prstGeom prst="ellipse">
          <a:avLst/>
        </a:prstGeom>
        <a:solidFill>
          <a:srgbClr val="EDF6F9">
            <a:alpha val="90000"/>
          </a:srgbClr>
        </a:solidFill>
        <a:ln w="1270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28016" rIns="274320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OPPORTUNITIES</a:t>
          </a:r>
          <a:r>
            <a:rPr lang="en-US" sz="1800" b="0" kern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There are at least 5 A-Level Schools in every Nigerian state</a:t>
          </a:r>
        </a:p>
      </dsp:txBody>
      <dsp:txXfrm>
        <a:off x="5500404" y="1066505"/>
        <a:ext cx="2331584" cy="2782260"/>
      </dsp:txXfrm>
    </dsp:sp>
    <dsp:sp modelId="{AF1592E9-5C53-449B-8018-5EB36BC01428}">
      <dsp:nvSpPr>
        <dsp:cNvPr id="0" name=""/>
        <dsp:cNvSpPr/>
      </dsp:nvSpPr>
      <dsp:spPr>
        <a:xfrm>
          <a:off x="5358661" y="851856"/>
          <a:ext cx="791727" cy="791727"/>
        </a:xfrm>
        <a:prstGeom prst="ellipse">
          <a:avLst/>
        </a:prstGeom>
        <a:solidFill>
          <a:srgbClr val="FF9866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/>
            <a:t>O</a:t>
          </a:r>
          <a:endParaRPr lang="en-US" sz="3600" b="1" kern="1200" dirty="0"/>
        </a:p>
      </dsp:txBody>
      <dsp:txXfrm>
        <a:off x="5474607" y="967802"/>
        <a:ext cx="559835" cy="559835"/>
      </dsp:txXfrm>
    </dsp:sp>
    <dsp:sp modelId="{DB3D7275-A85D-4283-83AA-4DBBDA0B820B}">
      <dsp:nvSpPr>
        <dsp:cNvPr id="0" name=""/>
        <dsp:cNvSpPr/>
      </dsp:nvSpPr>
      <dsp:spPr>
        <a:xfrm>
          <a:off x="7775693" y="1091902"/>
          <a:ext cx="2775695" cy="2782260"/>
        </a:xfrm>
        <a:prstGeom prst="ellipse">
          <a:avLst/>
        </a:prstGeom>
        <a:solidFill>
          <a:srgbClr val="EDF6F9">
            <a:alpha val="90000"/>
          </a:srgbClr>
        </a:solidFill>
        <a:ln w="1270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28016" rIns="274320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1" kern="1200" dirty="0">
            <a:solidFill>
              <a:srgbClr val="006D77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1" kern="1200" dirty="0">
            <a:solidFill>
              <a:srgbClr val="006D77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1" kern="1200" dirty="0">
            <a:solidFill>
              <a:srgbClr val="006D77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THREATS</a:t>
          </a:r>
          <a:r>
            <a:rPr lang="en-US" sz="1800" b="0" kern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Inadequate computer facilities by the school.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Low computer literacy of school staff.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Existing competitor products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</a:p>
      </dsp:txBody>
      <dsp:txXfrm>
        <a:off x="8219804" y="1091902"/>
        <a:ext cx="2331584" cy="2782260"/>
      </dsp:txXfrm>
    </dsp:sp>
    <dsp:sp modelId="{909B06FC-AD69-4F04-8940-71D59CAD11A9}">
      <dsp:nvSpPr>
        <dsp:cNvPr id="0" name=""/>
        <dsp:cNvSpPr/>
      </dsp:nvSpPr>
      <dsp:spPr>
        <a:xfrm>
          <a:off x="8044455" y="919287"/>
          <a:ext cx="791727" cy="791727"/>
        </a:xfrm>
        <a:prstGeom prst="ellipse">
          <a:avLst/>
        </a:prstGeom>
        <a:solidFill>
          <a:srgbClr val="FF9866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/>
            <a:t>T</a:t>
          </a:r>
          <a:endParaRPr lang="en-US" sz="3600" b="1" kern="1200" dirty="0"/>
        </a:p>
      </dsp:txBody>
      <dsp:txXfrm>
        <a:off x="8160401" y="1035233"/>
        <a:ext cx="559835" cy="5598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8145C-E6CB-4E43-840A-2B26EB54D43D}" type="datetimeFigureOut">
              <a:rPr lang="en-GB" smtClean="0"/>
              <a:t>04/05/2022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3F90B9-B448-4C73-A158-67DDD2BE56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1189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g9665dc4369_3_3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8" name="Google Shape;2088;g9665dc4369_3_3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E5D6-E240-4AB4-B03F-F45C58F87E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2291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9172D1-EF1A-4A21-BDC1-CA0B2D3C34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3745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be8009e005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be8009e005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956a935d7f_0_2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956a935d7f_0_2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g117f2057e51_2_40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6" name="Google Shape;1826;g117f2057e51_2_40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g98a5a597f1_0_11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1" name="Google Shape;2851;g98a5a597f1_0_11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1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5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4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6.xml"/><Relationship Id="rId4" Type="http://schemas.openxmlformats.org/officeDocument/2006/relationships/hyperlink" Target="http://bit.ly/2TtBDfr" TargetMode="Externa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1.pn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9.pn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4.png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8.svg"/><Relationship Id="rId4" Type="http://schemas.openxmlformats.org/officeDocument/2006/relationships/image" Target="../media/image2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9.pn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5.png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96C85-FCE5-441B-A858-197C46B41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BB7A02-1D4B-4F97-A82E-D745FD1F11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A57BC-91C6-413D-B0A2-B1B57958E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625E9-D182-4F74-9C48-A0105512CE3B}" type="datetimeFigureOut">
              <a:rPr lang="en-GB" smtClean="0"/>
              <a:t>04/05/2022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C8C67-62E4-49F9-B822-E2FE6381F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C0E17-6CBE-424B-BB7E-3D89EC681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DCDC8-7021-4EF2-862D-B35F742B8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758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94BF3-387D-402C-9729-E64E6AE49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69F97E-D570-4F51-838C-5717941043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7E40A-9684-4AE9-A2F2-D3516045F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625E9-D182-4F74-9C48-A0105512CE3B}" type="datetimeFigureOut">
              <a:rPr lang="en-GB" smtClean="0"/>
              <a:t>04/05/2022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E1E9D-CBB9-4907-B2A2-70782A91C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3B390-D19D-4534-A995-14CAF0680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DCDC8-7021-4EF2-862D-B35F742B8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363674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dk2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/>
          <p:nvPr/>
        </p:nvSpPr>
        <p:spPr>
          <a:xfrm>
            <a:off x="335800" y="1845733"/>
            <a:ext cx="11532800" cy="407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76" name="Google Shape;176;p28"/>
          <p:cNvPicPr preferRelativeResize="0"/>
          <p:nvPr/>
        </p:nvPicPr>
        <p:blipFill rotWithShape="1">
          <a:blip r:embed="rId2">
            <a:alphaModFix/>
          </a:blip>
          <a:srcRect l="7446" r="7446"/>
          <a:stretch/>
        </p:blipFill>
        <p:spPr>
          <a:xfrm rot="2545513">
            <a:off x="55817" y="3645292"/>
            <a:ext cx="1518572" cy="1918208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177" name="Google Shape;177;p28"/>
          <p:cNvPicPr preferRelativeResize="0"/>
          <p:nvPr/>
        </p:nvPicPr>
        <p:blipFill rotWithShape="1">
          <a:blip r:embed="rId3">
            <a:alphaModFix/>
          </a:blip>
          <a:srcRect t="10172" b="10172"/>
          <a:stretch/>
        </p:blipFill>
        <p:spPr>
          <a:xfrm rot="-814012" flipH="1">
            <a:off x="5100780" y="5475540"/>
            <a:ext cx="1863277" cy="1792555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178" name="Google Shape;178;p28"/>
          <p:cNvPicPr preferRelativeResize="0"/>
          <p:nvPr/>
        </p:nvPicPr>
        <p:blipFill rotWithShape="1">
          <a:blip r:embed="rId4">
            <a:alphaModFix/>
          </a:blip>
          <a:srcRect l="4069" r="4069"/>
          <a:stretch/>
        </p:blipFill>
        <p:spPr>
          <a:xfrm>
            <a:off x="10624600" y="3320167"/>
            <a:ext cx="1498533" cy="1866165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179" name="Google Shape;179;p28"/>
          <p:cNvSpPr txBox="1">
            <a:spLocks noGrp="1"/>
          </p:cNvSpPr>
          <p:nvPr>
            <p:ph type="title"/>
          </p:nvPr>
        </p:nvSpPr>
        <p:spPr>
          <a:xfrm>
            <a:off x="954067" y="717667"/>
            <a:ext cx="10284000" cy="818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8"/>
          <p:cNvSpPr txBox="1">
            <a:spLocks noGrp="1"/>
          </p:cNvSpPr>
          <p:nvPr>
            <p:ph type="subTitle" idx="1"/>
          </p:nvPr>
        </p:nvSpPr>
        <p:spPr>
          <a:xfrm>
            <a:off x="1567235" y="2270300"/>
            <a:ext cx="29816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subTitle" idx="2"/>
          </p:nvPr>
        </p:nvSpPr>
        <p:spPr>
          <a:xfrm>
            <a:off x="1567235" y="2920199"/>
            <a:ext cx="2981600" cy="6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8"/>
          <p:cNvSpPr txBox="1">
            <a:spLocks noGrp="1"/>
          </p:cNvSpPr>
          <p:nvPr>
            <p:ph type="subTitle" idx="3"/>
          </p:nvPr>
        </p:nvSpPr>
        <p:spPr>
          <a:xfrm flipH="1">
            <a:off x="7643165" y="2270300"/>
            <a:ext cx="29816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8"/>
          <p:cNvSpPr txBox="1">
            <a:spLocks noGrp="1"/>
          </p:cNvSpPr>
          <p:nvPr>
            <p:ph type="subTitle" idx="4"/>
          </p:nvPr>
        </p:nvSpPr>
        <p:spPr>
          <a:xfrm>
            <a:off x="4605143" y="2920199"/>
            <a:ext cx="2981600" cy="6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8"/>
          <p:cNvSpPr txBox="1">
            <a:spLocks noGrp="1"/>
          </p:cNvSpPr>
          <p:nvPr>
            <p:ph type="subTitle" idx="5"/>
          </p:nvPr>
        </p:nvSpPr>
        <p:spPr>
          <a:xfrm flipH="1">
            <a:off x="4605296" y="2270300"/>
            <a:ext cx="29816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8"/>
          <p:cNvSpPr txBox="1">
            <a:spLocks noGrp="1"/>
          </p:cNvSpPr>
          <p:nvPr>
            <p:ph type="subTitle" idx="6"/>
          </p:nvPr>
        </p:nvSpPr>
        <p:spPr>
          <a:xfrm>
            <a:off x="7643013" y="2920199"/>
            <a:ext cx="2981600" cy="6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8"/>
          <p:cNvSpPr txBox="1">
            <a:spLocks noGrp="1"/>
          </p:cNvSpPr>
          <p:nvPr>
            <p:ph type="subTitle" idx="7"/>
          </p:nvPr>
        </p:nvSpPr>
        <p:spPr>
          <a:xfrm>
            <a:off x="1567235" y="4073701"/>
            <a:ext cx="29816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8"/>
          <p:cNvSpPr txBox="1">
            <a:spLocks noGrp="1"/>
          </p:cNvSpPr>
          <p:nvPr>
            <p:ph type="subTitle" idx="8"/>
          </p:nvPr>
        </p:nvSpPr>
        <p:spPr>
          <a:xfrm>
            <a:off x="1567235" y="4723600"/>
            <a:ext cx="2981600" cy="6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8"/>
          <p:cNvSpPr txBox="1">
            <a:spLocks noGrp="1"/>
          </p:cNvSpPr>
          <p:nvPr>
            <p:ph type="subTitle" idx="9"/>
          </p:nvPr>
        </p:nvSpPr>
        <p:spPr>
          <a:xfrm flipH="1">
            <a:off x="7643165" y="4073701"/>
            <a:ext cx="29816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subTitle" idx="13"/>
          </p:nvPr>
        </p:nvSpPr>
        <p:spPr>
          <a:xfrm>
            <a:off x="4605143" y="4723600"/>
            <a:ext cx="2981600" cy="6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subTitle" idx="14"/>
          </p:nvPr>
        </p:nvSpPr>
        <p:spPr>
          <a:xfrm flipH="1">
            <a:off x="4605296" y="4073701"/>
            <a:ext cx="29816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8"/>
          <p:cNvSpPr txBox="1">
            <a:spLocks noGrp="1"/>
          </p:cNvSpPr>
          <p:nvPr>
            <p:ph type="subTitle" idx="15"/>
          </p:nvPr>
        </p:nvSpPr>
        <p:spPr>
          <a:xfrm>
            <a:off x="7643013" y="4723600"/>
            <a:ext cx="2981600" cy="6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18191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/>
          <p:nvPr/>
        </p:nvSpPr>
        <p:spPr>
          <a:xfrm>
            <a:off x="335800" y="1693333"/>
            <a:ext cx="11532800" cy="444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94" name="Google Shape;194;p29"/>
          <p:cNvPicPr preferRelativeResize="0"/>
          <p:nvPr/>
        </p:nvPicPr>
        <p:blipFill rotWithShape="1">
          <a:blip r:embed="rId2">
            <a:alphaModFix/>
          </a:blip>
          <a:srcRect l="9761" r="9761"/>
          <a:stretch/>
        </p:blipFill>
        <p:spPr>
          <a:xfrm>
            <a:off x="-664766" y="5451633"/>
            <a:ext cx="1748900" cy="1923235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195" name="Google Shape;195;p29"/>
          <p:cNvPicPr preferRelativeResize="0"/>
          <p:nvPr/>
        </p:nvPicPr>
        <p:blipFill rotWithShape="1">
          <a:blip r:embed="rId3">
            <a:alphaModFix/>
          </a:blip>
          <a:srcRect t="12652" b="12659"/>
          <a:stretch/>
        </p:blipFill>
        <p:spPr>
          <a:xfrm>
            <a:off x="5423418" y="5976534"/>
            <a:ext cx="1664773" cy="1601533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196" name="Google Shape;196;p29"/>
          <p:cNvPicPr preferRelativeResize="0"/>
          <p:nvPr/>
        </p:nvPicPr>
        <p:blipFill rotWithShape="1">
          <a:blip r:embed="rId4">
            <a:alphaModFix/>
          </a:blip>
          <a:srcRect l="1304" r="1314"/>
          <a:stretch/>
        </p:blipFill>
        <p:spPr>
          <a:xfrm rot="-4015120">
            <a:off x="10530180" y="5340084"/>
            <a:ext cx="1329907" cy="1600501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197" name="Google Shape;197;p29"/>
          <p:cNvSpPr txBox="1">
            <a:spLocks noGrp="1"/>
          </p:cNvSpPr>
          <p:nvPr>
            <p:ph type="title"/>
          </p:nvPr>
        </p:nvSpPr>
        <p:spPr>
          <a:xfrm>
            <a:off x="954067" y="717667"/>
            <a:ext cx="10284000" cy="818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9"/>
          <p:cNvSpPr txBox="1">
            <a:spLocks noGrp="1"/>
          </p:cNvSpPr>
          <p:nvPr>
            <p:ph type="subTitle" idx="1"/>
          </p:nvPr>
        </p:nvSpPr>
        <p:spPr>
          <a:xfrm>
            <a:off x="1258867" y="4453379"/>
            <a:ext cx="25352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9"/>
          <p:cNvSpPr txBox="1">
            <a:spLocks noGrp="1"/>
          </p:cNvSpPr>
          <p:nvPr>
            <p:ph type="subTitle" idx="2"/>
          </p:nvPr>
        </p:nvSpPr>
        <p:spPr>
          <a:xfrm>
            <a:off x="1258867" y="5001777"/>
            <a:ext cx="2535200" cy="6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subTitle" idx="3"/>
          </p:nvPr>
        </p:nvSpPr>
        <p:spPr>
          <a:xfrm flipH="1">
            <a:off x="8151921" y="4453379"/>
            <a:ext cx="25352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9"/>
          <p:cNvSpPr txBox="1">
            <a:spLocks noGrp="1"/>
          </p:cNvSpPr>
          <p:nvPr>
            <p:ph type="subTitle" idx="4"/>
          </p:nvPr>
        </p:nvSpPr>
        <p:spPr>
          <a:xfrm>
            <a:off x="4828400" y="5001777"/>
            <a:ext cx="2535200" cy="6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9"/>
          <p:cNvSpPr txBox="1">
            <a:spLocks noGrp="1"/>
          </p:cNvSpPr>
          <p:nvPr>
            <p:ph type="subTitle" idx="5"/>
          </p:nvPr>
        </p:nvSpPr>
        <p:spPr>
          <a:xfrm flipH="1">
            <a:off x="4828400" y="4453379"/>
            <a:ext cx="25352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9"/>
          <p:cNvSpPr txBox="1">
            <a:spLocks noGrp="1"/>
          </p:cNvSpPr>
          <p:nvPr>
            <p:ph type="subTitle" idx="6"/>
          </p:nvPr>
        </p:nvSpPr>
        <p:spPr>
          <a:xfrm>
            <a:off x="8151923" y="5001777"/>
            <a:ext cx="2535200" cy="6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9"/>
          <p:cNvSpPr txBox="1">
            <a:spLocks noGrp="1"/>
          </p:cNvSpPr>
          <p:nvPr>
            <p:ph type="title" idx="7" hasCustomPrompt="1"/>
          </p:nvPr>
        </p:nvSpPr>
        <p:spPr>
          <a:xfrm>
            <a:off x="1559467" y="2923413"/>
            <a:ext cx="1934000" cy="818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5" name="Google Shape;205;p29"/>
          <p:cNvSpPr txBox="1">
            <a:spLocks noGrp="1"/>
          </p:cNvSpPr>
          <p:nvPr>
            <p:ph type="title" idx="8" hasCustomPrompt="1"/>
          </p:nvPr>
        </p:nvSpPr>
        <p:spPr>
          <a:xfrm>
            <a:off x="5128989" y="2923413"/>
            <a:ext cx="1934000" cy="818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6" name="Google Shape;206;p29"/>
          <p:cNvSpPr txBox="1">
            <a:spLocks noGrp="1"/>
          </p:cNvSpPr>
          <p:nvPr>
            <p:ph type="title" idx="9" hasCustomPrompt="1"/>
          </p:nvPr>
        </p:nvSpPr>
        <p:spPr>
          <a:xfrm>
            <a:off x="8452533" y="2923413"/>
            <a:ext cx="1934000" cy="818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48932031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/>
          <p:nvPr/>
        </p:nvSpPr>
        <p:spPr>
          <a:xfrm>
            <a:off x="335800" y="1591733"/>
            <a:ext cx="11532800" cy="45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09" name="Google Shape;209;p30"/>
          <p:cNvPicPr preferRelativeResize="0"/>
          <p:nvPr/>
        </p:nvPicPr>
        <p:blipFill rotWithShape="1">
          <a:blip r:embed="rId2">
            <a:alphaModFix/>
          </a:blip>
          <a:srcRect l="7446" r="7446"/>
          <a:stretch/>
        </p:blipFill>
        <p:spPr>
          <a:xfrm rot="7006764">
            <a:off x="-612151" y="4271895"/>
            <a:ext cx="1518573" cy="1918208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210" name="Google Shape;210;p30"/>
          <p:cNvPicPr preferRelativeResize="0"/>
          <p:nvPr/>
        </p:nvPicPr>
        <p:blipFill rotWithShape="1">
          <a:blip r:embed="rId3">
            <a:alphaModFix/>
          </a:blip>
          <a:srcRect t="10172" b="10172"/>
          <a:stretch/>
        </p:blipFill>
        <p:spPr>
          <a:xfrm rot="-1371297" flipH="1">
            <a:off x="5557851" y="5939500"/>
            <a:ext cx="1597895" cy="1537229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211" name="Google Shape;211;p30"/>
          <p:cNvSpPr txBox="1">
            <a:spLocks noGrp="1"/>
          </p:cNvSpPr>
          <p:nvPr>
            <p:ph type="title"/>
          </p:nvPr>
        </p:nvSpPr>
        <p:spPr>
          <a:xfrm>
            <a:off x="954067" y="717667"/>
            <a:ext cx="10284000" cy="818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578408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solidFill>
          <a:schemeClr val="dk2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/>
          <p:nvPr/>
        </p:nvSpPr>
        <p:spPr>
          <a:xfrm>
            <a:off x="335800" y="345800"/>
            <a:ext cx="11532800" cy="616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14" name="Google Shape;214;p31"/>
          <p:cNvPicPr preferRelativeResize="0"/>
          <p:nvPr/>
        </p:nvPicPr>
        <p:blipFill rotWithShape="1">
          <a:blip r:embed="rId2">
            <a:alphaModFix/>
          </a:blip>
          <a:srcRect t="7954" b="7954"/>
          <a:stretch/>
        </p:blipFill>
        <p:spPr>
          <a:xfrm flipH="1">
            <a:off x="10856967" y="5444969"/>
            <a:ext cx="1317133" cy="1267113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215" name="Google Shape;215;p31"/>
          <p:cNvPicPr preferRelativeResize="0"/>
          <p:nvPr/>
        </p:nvPicPr>
        <p:blipFill rotWithShape="1">
          <a:blip r:embed="rId3">
            <a:alphaModFix/>
          </a:blip>
          <a:srcRect t="14869" b="8526"/>
          <a:stretch/>
        </p:blipFill>
        <p:spPr>
          <a:xfrm rot="-4093547" flipH="1">
            <a:off x="5074696" y="5957868"/>
            <a:ext cx="1736237" cy="1606336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216" name="Google Shape;216;p31"/>
          <p:cNvPicPr preferRelativeResize="0"/>
          <p:nvPr/>
        </p:nvPicPr>
        <p:blipFill rotWithShape="1">
          <a:blip r:embed="rId4">
            <a:alphaModFix/>
          </a:blip>
          <a:srcRect l="4396" r="4387"/>
          <a:stretch/>
        </p:blipFill>
        <p:spPr>
          <a:xfrm flipH="1">
            <a:off x="-613033" y="5156900"/>
            <a:ext cx="1641687" cy="1267099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217" name="Google Shape;217;p31"/>
          <p:cNvSpPr txBox="1">
            <a:spLocks noGrp="1"/>
          </p:cNvSpPr>
          <p:nvPr>
            <p:ph type="title"/>
          </p:nvPr>
        </p:nvSpPr>
        <p:spPr>
          <a:xfrm>
            <a:off x="954067" y="717667"/>
            <a:ext cx="10284000" cy="818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156857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bg>
      <p:bgPr>
        <a:solidFill>
          <a:schemeClr val="dk2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>
            <a:off x="335800" y="345800"/>
            <a:ext cx="11532800" cy="616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20" name="Google Shape;220;p32"/>
          <p:cNvPicPr preferRelativeResize="0"/>
          <p:nvPr/>
        </p:nvPicPr>
        <p:blipFill rotWithShape="1">
          <a:blip r:embed="rId2">
            <a:alphaModFix/>
          </a:blip>
          <a:srcRect l="9076" r="9076"/>
          <a:stretch/>
        </p:blipFill>
        <p:spPr>
          <a:xfrm rot="-459112">
            <a:off x="774882" y="5088536"/>
            <a:ext cx="1660540" cy="1487200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221" name="Google Shape;221;p32"/>
          <p:cNvPicPr preferRelativeResize="0"/>
          <p:nvPr/>
        </p:nvPicPr>
        <p:blipFill rotWithShape="1">
          <a:blip r:embed="rId3">
            <a:alphaModFix/>
          </a:blip>
          <a:srcRect t="7066" b="7074"/>
          <a:stretch/>
        </p:blipFill>
        <p:spPr>
          <a:xfrm rot="-945128">
            <a:off x="10344634" y="4891566"/>
            <a:ext cx="2038065" cy="1881132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222" name="Google Shape;222;p32"/>
          <p:cNvSpPr txBox="1">
            <a:spLocks noGrp="1"/>
          </p:cNvSpPr>
          <p:nvPr>
            <p:ph type="title"/>
          </p:nvPr>
        </p:nvSpPr>
        <p:spPr>
          <a:xfrm>
            <a:off x="954067" y="717667"/>
            <a:ext cx="10284000" cy="818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604441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/>
          <p:nvPr/>
        </p:nvSpPr>
        <p:spPr>
          <a:xfrm>
            <a:off x="335800" y="1655233"/>
            <a:ext cx="11532800" cy="4485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5" name="Google Shape;225;p33"/>
          <p:cNvPicPr preferRelativeResize="0"/>
          <p:nvPr/>
        </p:nvPicPr>
        <p:blipFill rotWithShape="1">
          <a:blip r:embed="rId2">
            <a:alphaModFix/>
          </a:blip>
          <a:srcRect l="7446" r="7446"/>
          <a:stretch/>
        </p:blipFill>
        <p:spPr>
          <a:xfrm rot="8795663">
            <a:off x="86348" y="5066929"/>
            <a:ext cx="1518575" cy="1918208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226" name="Google Shape;226;p33"/>
          <p:cNvPicPr preferRelativeResize="0"/>
          <p:nvPr/>
        </p:nvPicPr>
        <p:blipFill rotWithShape="1">
          <a:blip r:embed="rId3">
            <a:alphaModFix/>
          </a:blip>
          <a:srcRect t="10172" b="10172"/>
          <a:stretch/>
        </p:blipFill>
        <p:spPr>
          <a:xfrm rot="145184" flipH="1">
            <a:off x="5617002" y="5930899"/>
            <a:ext cx="1597895" cy="1537231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227" name="Google Shape;227;p33"/>
          <p:cNvSpPr txBox="1">
            <a:spLocks noGrp="1"/>
          </p:cNvSpPr>
          <p:nvPr>
            <p:ph type="title"/>
          </p:nvPr>
        </p:nvSpPr>
        <p:spPr>
          <a:xfrm>
            <a:off x="954067" y="717667"/>
            <a:ext cx="10284000" cy="818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008125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bg>
      <p:bgPr>
        <a:solidFill>
          <a:schemeClr val="dk2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954067" y="717667"/>
            <a:ext cx="10284000" cy="818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34"/>
          <p:cNvSpPr/>
          <p:nvPr/>
        </p:nvSpPr>
        <p:spPr>
          <a:xfrm>
            <a:off x="335800" y="345800"/>
            <a:ext cx="11532800" cy="616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12103414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bg>
      <p:bgPr>
        <a:solidFill>
          <a:schemeClr val="dk2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/>
          <p:nvPr/>
        </p:nvSpPr>
        <p:spPr>
          <a:xfrm>
            <a:off x="335800" y="345800"/>
            <a:ext cx="11532800" cy="616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33" name="Google Shape;233;p35"/>
          <p:cNvPicPr preferRelativeResize="0"/>
          <p:nvPr/>
        </p:nvPicPr>
        <p:blipFill rotWithShape="1">
          <a:blip r:embed="rId2">
            <a:alphaModFix/>
          </a:blip>
          <a:srcRect t="11267" b="9662"/>
          <a:stretch/>
        </p:blipFill>
        <p:spPr>
          <a:xfrm rot="5901807" flipH="1">
            <a:off x="291871" y="5572800"/>
            <a:ext cx="2038067" cy="1946235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234" name="Google Shape;234;p35"/>
          <p:cNvPicPr preferRelativeResize="0"/>
          <p:nvPr/>
        </p:nvPicPr>
        <p:blipFill rotWithShape="1">
          <a:blip r:embed="rId3">
            <a:alphaModFix/>
          </a:blip>
          <a:srcRect l="9076" r="9076"/>
          <a:stretch/>
        </p:blipFill>
        <p:spPr>
          <a:xfrm rot="-2699976" flipH="1">
            <a:off x="10320384" y="5396737"/>
            <a:ext cx="1660539" cy="1487199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235" name="Google Shape;235;p35"/>
          <p:cNvSpPr txBox="1">
            <a:spLocks noGrp="1"/>
          </p:cNvSpPr>
          <p:nvPr>
            <p:ph type="title"/>
          </p:nvPr>
        </p:nvSpPr>
        <p:spPr>
          <a:xfrm>
            <a:off x="954067" y="717667"/>
            <a:ext cx="10284000" cy="818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288461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 only 7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>
            <a:spLocks noGrp="1"/>
          </p:cNvSpPr>
          <p:nvPr>
            <p:ph type="title"/>
          </p:nvPr>
        </p:nvSpPr>
        <p:spPr>
          <a:xfrm>
            <a:off x="954067" y="717667"/>
            <a:ext cx="10284000" cy="818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953394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Title only 8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/>
          <p:nvPr/>
        </p:nvSpPr>
        <p:spPr>
          <a:xfrm>
            <a:off x="335800" y="345800"/>
            <a:ext cx="11532800" cy="616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40" name="Google Shape;240;p37"/>
          <p:cNvPicPr preferRelativeResize="0"/>
          <p:nvPr/>
        </p:nvPicPr>
        <p:blipFill rotWithShape="1">
          <a:blip r:embed="rId2">
            <a:alphaModFix/>
          </a:blip>
          <a:srcRect l="4396" r="4387"/>
          <a:stretch/>
        </p:blipFill>
        <p:spPr>
          <a:xfrm flipH="1">
            <a:off x="-485050" y="3954467"/>
            <a:ext cx="1641687" cy="1267099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241" name="Google Shape;241;p37"/>
          <p:cNvSpPr txBox="1">
            <a:spLocks noGrp="1"/>
          </p:cNvSpPr>
          <p:nvPr>
            <p:ph type="title"/>
          </p:nvPr>
        </p:nvSpPr>
        <p:spPr>
          <a:xfrm>
            <a:off x="954067" y="717667"/>
            <a:ext cx="10284000" cy="818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242" name="Google Shape;242;p37"/>
          <p:cNvPicPr preferRelativeResize="0"/>
          <p:nvPr/>
        </p:nvPicPr>
        <p:blipFill rotWithShape="1">
          <a:blip r:embed="rId3">
            <a:alphaModFix/>
          </a:blip>
          <a:srcRect t="2588" b="2597"/>
          <a:stretch/>
        </p:blipFill>
        <p:spPr>
          <a:xfrm>
            <a:off x="10725334" y="3588550"/>
            <a:ext cx="1955367" cy="1321895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9845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ECE43D-6B3C-49EB-A347-9CDA53F618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BCAF6-99A9-4662-8D45-797E3637AA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F5ACF-05AA-4328-B978-A921B026E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625E9-D182-4F74-9C48-A0105512CE3B}" type="datetimeFigureOut">
              <a:rPr lang="en-GB" smtClean="0"/>
              <a:t>04/05/2022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876D2-4ECD-403B-ABD8-543E06313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21BB8-959D-4E2D-B3C5-E5441E9D6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DCDC8-7021-4EF2-862D-B35F742B8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299312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dk2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/>
          <p:nvPr/>
        </p:nvSpPr>
        <p:spPr>
          <a:xfrm>
            <a:off x="335800" y="345800"/>
            <a:ext cx="11532800" cy="616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5" name="Google Shape;245;p38"/>
          <p:cNvSpPr txBox="1">
            <a:spLocks noGrp="1"/>
          </p:cNvSpPr>
          <p:nvPr>
            <p:ph type="subTitle" idx="1"/>
          </p:nvPr>
        </p:nvSpPr>
        <p:spPr>
          <a:xfrm>
            <a:off x="952500" y="2070100"/>
            <a:ext cx="4792000" cy="13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38"/>
          <p:cNvSpPr txBox="1"/>
          <p:nvPr/>
        </p:nvSpPr>
        <p:spPr>
          <a:xfrm>
            <a:off x="960000" y="4530267"/>
            <a:ext cx="4792000" cy="9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</a:t>
            </a:r>
            <a:r>
              <a:rPr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including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and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7" name="Google Shape;247;p38"/>
          <p:cNvSpPr txBox="1">
            <a:spLocks noGrp="1"/>
          </p:cNvSpPr>
          <p:nvPr>
            <p:ph type="title"/>
          </p:nvPr>
        </p:nvSpPr>
        <p:spPr>
          <a:xfrm>
            <a:off x="952500" y="717667"/>
            <a:ext cx="4508800" cy="1191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500"/>
              <a:buNone/>
              <a:defRPr sz="9066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357517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9"/>
          <p:cNvSpPr/>
          <p:nvPr/>
        </p:nvSpPr>
        <p:spPr>
          <a:xfrm>
            <a:off x="335800" y="1655233"/>
            <a:ext cx="11532800" cy="4485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0" name="Google Shape;250;p39"/>
          <p:cNvPicPr preferRelativeResize="0"/>
          <p:nvPr/>
        </p:nvPicPr>
        <p:blipFill rotWithShape="1">
          <a:blip r:embed="rId2">
            <a:alphaModFix/>
          </a:blip>
          <a:srcRect l="7446" r="7446"/>
          <a:stretch/>
        </p:blipFill>
        <p:spPr>
          <a:xfrm rot="8795663">
            <a:off x="86348" y="5066929"/>
            <a:ext cx="1518575" cy="1918208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251" name="Google Shape;251;p39"/>
          <p:cNvPicPr preferRelativeResize="0"/>
          <p:nvPr/>
        </p:nvPicPr>
        <p:blipFill rotWithShape="1">
          <a:blip r:embed="rId3">
            <a:alphaModFix/>
          </a:blip>
          <a:srcRect t="10172" b="10172"/>
          <a:stretch/>
        </p:blipFill>
        <p:spPr>
          <a:xfrm rot="145184" flipH="1">
            <a:off x="5617002" y="5930899"/>
            <a:ext cx="1597895" cy="1537231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252" name="Google Shape;252;p39"/>
          <p:cNvPicPr preferRelativeResize="0"/>
          <p:nvPr/>
        </p:nvPicPr>
        <p:blipFill rotWithShape="1">
          <a:blip r:embed="rId4">
            <a:alphaModFix/>
          </a:blip>
          <a:srcRect l="4069" r="4069"/>
          <a:stretch/>
        </p:blipFill>
        <p:spPr>
          <a:xfrm>
            <a:off x="10620868" y="4522331"/>
            <a:ext cx="1234400" cy="1537235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520622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chemeClr val="dk2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0"/>
          <p:cNvSpPr/>
          <p:nvPr/>
        </p:nvSpPr>
        <p:spPr>
          <a:xfrm>
            <a:off x="335800" y="345800"/>
            <a:ext cx="11532800" cy="616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55" name="Google Shape;255;p40"/>
          <p:cNvPicPr preferRelativeResize="0"/>
          <p:nvPr/>
        </p:nvPicPr>
        <p:blipFill rotWithShape="1">
          <a:blip r:embed="rId2">
            <a:alphaModFix/>
          </a:blip>
          <a:srcRect t="7954" b="7954"/>
          <a:stretch/>
        </p:blipFill>
        <p:spPr>
          <a:xfrm flipH="1">
            <a:off x="10579500" y="3210802"/>
            <a:ext cx="1317133" cy="1267113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256" name="Google Shape;256;p40"/>
          <p:cNvPicPr preferRelativeResize="0"/>
          <p:nvPr/>
        </p:nvPicPr>
        <p:blipFill rotWithShape="1">
          <a:blip r:embed="rId3">
            <a:alphaModFix/>
          </a:blip>
          <a:srcRect l="4396" r="4387"/>
          <a:stretch/>
        </p:blipFill>
        <p:spPr>
          <a:xfrm flipH="1">
            <a:off x="133234" y="3066733"/>
            <a:ext cx="1641687" cy="1267099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257" name="Google Shape;257;p40"/>
          <p:cNvPicPr preferRelativeResize="0"/>
          <p:nvPr/>
        </p:nvPicPr>
        <p:blipFill rotWithShape="1">
          <a:blip r:embed="rId4">
            <a:alphaModFix/>
          </a:blip>
          <a:srcRect l="2714" r="2714"/>
          <a:stretch/>
        </p:blipFill>
        <p:spPr>
          <a:xfrm rot="2896349" flipH="1">
            <a:off x="5426287" y="5439789"/>
            <a:ext cx="1858424" cy="1401088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331341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solidFill>
          <a:schemeClr val="dk2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/>
          <p:nvPr/>
        </p:nvSpPr>
        <p:spPr>
          <a:xfrm>
            <a:off x="335800" y="345800"/>
            <a:ext cx="11532800" cy="616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60" name="Google Shape;260;p41"/>
          <p:cNvPicPr preferRelativeResize="0"/>
          <p:nvPr/>
        </p:nvPicPr>
        <p:blipFill rotWithShape="1">
          <a:blip r:embed="rId2">
            <a:alphaModFix/>
          </a:blip>
          <a:srcRect t="7954" b="7954"/>
          <a:stretch/>
        </p:blipFill>
        <p:spPr>
          <a:xfrm flipH="1">
            <a:off x="10856934" y="4936718"/>
            <a:ext cx="1317133" cy="1267113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261" name="Google Shape;261;p41"/>
          <p:cNvPicPr preferRelativeResize="0"/>
          <p:nvPr/>
        </p:nvPicPr>
        <p:blipFill rotWithShape="1">
          <a:blip r:embed="rId3">
            <a:alphaModFix/>
          </a:blip>
          <a:srcRect t="14869" b="8526"/>
          <a:stretch/>
        </p:blipFill>
        <p:spPr>
          <a:xfrm rot="-4093547" flipH="1">
            <a:off x="5074696" y="5957868"/>
            <a:ext cx="1736237" cy="1606336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262" name="Google Shape;262;p41"/>
          <p:cNvPicPr preferRelativeResize="0"/>
          <p:nvPr/>
        </p:nvPicPr>
        <p:blipFill rotWithShape="1">
          <a:blip r:embed="rId4">
            <a:alphaModFix/>
          </a:blip>
          <a:srcRect l="4396" r="4387"/>
          <a:stretch/>
        </p:blipFill>
        <p:spPr>
          <a:xfrm flipH="1">
            <a:off x="-613033" y="5156900"/>
            <a:ext cx="1641687" cy="1267099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853920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bg>
      <p:bgPr>
        <a:solidFill>
          <a:schemeClr val="lt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/>
          <p:nvPr/>
        </p:nvSpPr>
        <p:spPr>
          <a:xfrm>
            <a:off x="335800" y="345800"/>
            <a:ext cx="11532800" cy="616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65" name="Google Shape;265;p42"/>
          <p:cNvPicPr preferRelativeResize="0"/>
          <p:nvPr/>
        </p:nvPicPr>
        <p:blipFill rotWithShape="1">
          <a:blip r:embed="rId2">
            <a:alphaModFix/>
          </a:blip>
          <a:srcRect t="11267" b="9662"/>
          <a:stretch/>
        </p:blipFill>
        <p:spPr>
          <a:xfrm rot="5901807" flipH="1">
            <a:off x="291871" y="5572800"/>
            <a:ext cx="2038067" cy="1946235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266" name="Google Shape;266;p42"/>
          <p:cNvPicPr preferRelativeResize="0"/>
          <p:nvPr/>
        </p:nvPicPr>
        <p:blipFill rotWithShape="1">
          <a:blip r:embed="rId3">
            <a:alphaModFix/>
          </a:blip>
          <a:srcRect l="9076" r="9076"/>
          <a:stretch/>
        </p:blipFill>
        <p:spPr>
          <a:xfrm rot="-2699976" flipH="1">
            <a:off x="10320384" y="5396737"/>
            <a:ext cx="1660539" cy="1487199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667564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05603" y="1944533"/>
            <a:ext cx="4476800" cy="19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528133" y="3882288"/>
            <a:ext cx="3631600" cy="10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38627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0547982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947033" y="715533"/>
            <a:ext cx="10298000" cy="6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947033" y="1536633"/>
            <a:ext cx="10298000" cy="4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6676901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47033" y="715533"/>
            <a:ext cx="10298000" cy="6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4865125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1709699" y="395969"/>
            <a:ext cx="8772400" cy="64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5013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B25E3D6-2A2E-464A-8CB9-910A73E922D2}"/>
              </a:ext>
            </a:extLst>
          </p:cNvPr>
          <p:cNvCxnSpPr/>
          <p:nvPr userDrawn="1"/>
        </p:nvCxnSpPr>
        <p:spPr>
          <a:xfrm>
            <a:off x="1226359" y="4878388"/>
            <a:ext cx="9736243" cy="0"/>
          </a:xfrm>
          <a:prstGeom prst="line">
            <a:avLst/>
          </a:prstGeom>
          <a:ln w="36068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AC1507B-4D7E-4A03-BD68-719F3B4FFFFE}"/>
              </a:ext>
            </a:extLst>
          </p:cNvPr>
          <p:cNvGrpSpPr/>
          <p:nvPr userDrawn="1"/>
        </p:nvGrpSpPr>
        <p:grpSpPr>
          <a:xfrm>
            <a:off x="1098343" y="3580939"/>
            <a:ext cx="256032" cy="1426311"/>
            <a:chOff x="1098343" y="3580937"/>
            <a:chExt cx="256032" cy="1426311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344BED5-CC6A-4BE9-A525-8E8D0064488A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563419" y="4243877"/>
              <a:ext cx="132588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2C7B801-E8A3-4356-8E6E-5A82DA9E1443}"/>
                </a:ext>
              </a:extLst>
            </p:cNvPr>
            <p:cNvSpPr/>
            <p:nvPr userDrawn="1"/>
          </p:nvSpPr>
          <p:spPr>
            <a:xfrm>
              <a:off x="1098343" y="4751216"/>
              <a:ext cx="256032" cy="256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noProof="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EB49D06-EF63-4C3A-910B-CB6831B16C9D}"/>
              </a:ext>
            </a:extLst>
          </p:cNvPr>
          <p:cNvGrpSpPr/>
          <p:nvPr userDrawn="1"/>
        </p:nvGrpSpPr>
        <p:grpSpPr>
          <a:xfrm>
            <a:off x="1995041" y="4439619"/>
            <a:ext cx="128016" cy="502920"/>
            <a:chOff x="1973856" y="4439619"/>
            <a:chExt cx="128016" cy="502920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27E53F1-5E20-4EC7-87CF-EB6E9FDE9F12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1818408" y="4659075"/>
              <a:ext cx="43891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C87D9C1-E63A-4E7F-A2F2-B9441DFAFE6B}"/>
                </a:ext>
              </a:extLst>
            </p:cNvPr>
            <p:cNvSpPr/>
            <p:nvPr userDrawn="1"/>
          </p:nvSpPr>
          <p:spPr>
            <a:xfrm>
              <a:off x="1973856" y="4814523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noProof="0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FA409AA-6816-4FFF-BA25-BAD4447A906F}"/>
              </a:ext>
            </a:extLst>
          </p:cNvPr>
          <p:cNvGrpSpPr/>
          <p:nvPr userDrawn="1"/>
        </p:nvGrpSpPr>
        <p:grpSpPr>
          <a:xfrm>
            <a:off x="2785120" y="4439619"/>
            <a:ext cx="128016" cy="502920"/>
            <a:chOff x="1973856" y="4439619"/>
            <a:chExt cx="128016" cy="50292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CA6520F-1760-430A-B65E-C626CFF2F72B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1818408" y="4659075"/>
              <a:ext cx="43891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9843C49-812F-4AC4-8759-BFA1B2C480FD}"/>
                </a:ext>
              </a:extLst>
            </p:cNvPr>
            <p:cNvSpPr/>
            <p:nvPr userDrawn="1"/>
          </p:nvSpPr>
          <p:spPr>
            <a:xfrm>
              <a:off x="1973856" y="4814523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noProof="0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C21F7E2-F666-48FA-AABB-65E011391734}"/>
              </a:ext>
            </a:extLst>
          </p:cNvPr>
          <p:cNvGrpSpPr/>
          <p:nvPr userDrawn="1"/>
        </p:nvGrpSpPr>
        <p:grpSpPr>
          <a:xfrm>
            <a:off x="4411767" y="4439619"/>
            <a:ext cx="128016" cy="502920"/>
            <a:chOff x="1973856" y="4439619"/>
            <a:chExt cx="128016" cy="502920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8569AFA-3030-46B5-8C96-BBA5D82A9D7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1818408" y="4659075"/>
              <a:ext cx="43891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F0F0204-329B-4C59-9376-DA2E190A41F2}"/>
                </a:ext>
              </a:extLst>
            </p:cNvPr>
            <p:cNvSpPr/>
            <p:nvPr userDrawn="1"/>
          </p:nvSpPr>
          <p:spPr>
            <a:xfrm>
              <a:off x="1973856" y="4814523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noProof="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D9007D7-5B92-4731-A39C-F5A6EBB39A0F}"/>
              </a:ext>
            </a:extLst>
          </p:cNvPr>
          <p:cNvGrpSpPr/>
          <p:nvPr userDrawn="1"/>
        </p:nvGrpSpPr>
        <p:grpSpPr>
          <a:xfrm>
            <a:off x="5219453" y="4439619"/>
            <a:ext cx="128016" cy="502920"/>
            <a:chOff x="1973856" y="4439619"/>
            <a:chExt cx="128016" cy="50292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EEC3455-89C8-487D-A4AD-5C3E0D6D737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1818408" y="4659075"/>
              <a:ext cx="43891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0D5132D-9C05-4BA1-9DC5-047AD05AFCAD}"/>
                </a:ext>
              </a:extLst>
            </p:cNvPr>
            <p:cNvSpPr/>
            <p:nvPr userDrawn="1"/>
          </p:nvSpPr>
          <p:spPr>
            <a:xfrm>
              <a:off x="1973856" y="4814523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noProof="0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298C5F6-9A26-42A5-8CE6-0AB714917758}"/>
              </a:ext>
            </a:extLst>
          </p:cNvPr>
          <p:cNvGrpSpPr/>
          <p:nvPr userDrawn="1"/>
        </p:nvGrpSpPr>
        <p:grpSpPr>
          <a:xfrm>
            <a:off x="6841493" y="4439619"/>
            <a:ext cx="128016" cy="502920"/>
            <a:chOff x="6841493" y="4439619"/>
            <a:chExt cx="128016" cy="50292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ECD6B90-8AB5-404B-8C47-296EACB3A74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686045" y="4659075"/>
              <a:ext cx="43891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19B7AA1-FBFB-4467-A894-A8493F7A6AA8}"/>
                </a:ext>
              </a:extLst>
            </p:cNvPr>
            <p:cNvSpPr/>
            <p:nvPr userDrawn="1"/>
          </p:nvSpPr>
          <p:spPr>
            <a:xfrm>
              <a:off x="6841493" y="4814523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noProof="0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7A216D3-B10A-49A2-91E7-6B15001A3FB0}"/>
              </a:ext>
            </a:extLst>
          </p:cNvPr>
          <p:cNvGrpSpPr/>
          <p:nvPr userDrawn="1"/>
        </p:nvGrpSpPr>
        <p:grpSpPr>
          <a:xfrm>
            <a:off x="7653515" y="4439619"/>
            <a:ext cx="128016" cy="502920"/>
            <a:chOff x="1973856" y="4439619"/>
            <a:chExt cx="128016" cy="50292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9539913-F5B6-46CE-8254-5D926DEA5760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1818408" y="4659075"/>
              <a:ext cx="43891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11FC251-CB3D-4E38-ACB7-A62B2D60EB47}"/>
                </a:ext>
              </a:extLst>
            </p:cNvPr>
            <p:cNvSpPr/>
            <p:nvPr userDrawn="1"/>
          </p:nvSpPr>
          <p:spPr>
            <a:xfrm>
              <a:off x="1973856" y="4814523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noProof="0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3A48BF4-E5AF-426C-B91A-E2874F887DFC}"/>
              </a:ext>
            </a:extLst>
          </p:cNvPr>
          <p:cNvGrpSpPr/>
          <p:nvPr userDrawn="1"/>
        </p:nvGrpSpPr>
        <p:grpSpPr>
          <a:xfrm>
            <a:off x="9275553" y="4439619"/>
            <a:ext cx="128016" cy="502920"/>
            <a:chOff x="1973856" y="4439619"/>
            <a:chExt cx="128016" cy="502920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3156CFF-0844-4928-96F2-9B7989831CB0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1818408" y="4659075"/>
              <a:ext cx="43891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B7D5F2D-1085-4523-9A56-C2B16A2F0464}"/>
                </a:ext>
              </a:extLst>
            </p:cNvPr>
            <p:cNvSpPr/>
            <p:nvPr userDrawn="1"/>
          </p:nvSpPr>
          <p:spPr>
            <a:xfrm>
              <a:off x="1973856" y="4814523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noProof="0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2166A5C-6403-42D7-8962-0052BEA0363E}"/>
              </a:ext>
            </a:extLst>
          </p:cNvPr>
          <p:cNvGrpSpPr/>
          <p:nvPr userDrawn="1"/>
        </p:nvGrpSpPr>
        <p:grpSpPr>
          <a:xfrm>
            <a:off x="10087575" y="4439619"/>
            <a:ext cx="128016" cy="502920"/>
            <a:chOff x="1973856" y="4439619"/>
            <a:chExt cx="128016" cy="502920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BDD4C7A-BAE9-4341-ACA2-BC09D58B2EB2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1818408" y="4659075"/>
              <a:ext cx="43891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092417B-AC2A-401B-90D8-62AA0CC234E7}"/>
                </a:ext>
              </a:extLst>
            </p:cNvPr>
            <p:cNvSpPr/>
            <p:nvPr userDrawn="1"/>
          </p:nvSpPr>
          <p:spPr>
            <a:xfrm>
              <a:off x="1973856" y="4814523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noProof="0" dirty="0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75A635E-0C3E-4F07-842B-60231D9875D4}"/>
              </a:ext>
            </a:extLst>
          </p:cNvPr>
          <p:cNvGrpSpPr/>
          <p:nvPr userDrawn="1"/>
        </p:nvGrpSpPr>
        <p:grpSpPr>
          <a:xfrm>
            <a:off x="3532404" y="3580939"/>
            <a:ext cx="256032" cy="1426311"/>
            <a:chOff x="3532404" y="3580937"/>
            <a:chExt cx="256032" cy="142631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C9D07EB-53D6-4BBA-ACB6-E8F63F9A0835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2997480" y="4243877"/>
              <a:ext cx="132588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5616335-BCB9-464C-BEA1-A1E7E74FD8BE}"/>
                </a:ext>
              </a:extLst>
            </p:cNvPr>
            <p:cNvSpPr/>
            <p:nvPr userDrawn="1"/>
          </p:nvSpPr>
          <p:spPr>
            <a:xfrm>
              <a:off x="3532404" y="4751216"/>
              <a:ext cx="256032" cy="256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noProof="0" dirty="0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703DC63-2401-4AD3-8B32-193667CD897E}"/>
              </a:ext>
            </a:extLst>
          </p:cNvPr>
          <p:cNvGrpSpPr/>
          <p:nvPr userDrawn="1"/>
        </p:nvGrpSpPr>
        <p:grpSpPr>
          <a:xfrm>
            <a:off x="5966465" y="3580939"/>
            <a:ext cx="256032" cy="1426311"/>
            <a:chOff x="5966465" y="3580937"/>
            <a:chExt cx="256032" cy="1426311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16A6E3F7-6319-4441-AFD9-C3D4F2972FA5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5431541" y="4243877"/>
              <a:ext cx="132588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C9D2D7D-12CB-4802-999B-1D1F87BE0FA5}"/>
                </a:ext>
              </a:extLst>
            </p:cNvPr>
            <p:cNvSpPr/>
            <p:nvPr userDrawn="1"/>
          </p:nvSpPr>
          <p:spPr>
            <a:xfrm>
              <a:off x="5966465" y="4751216"/>
              <a:ext cx="256032" cy="256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noProof="0" dirty="0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4158274-99B6-424C-9DB7-4B178174FCD6}"/>
              </a:ext>
            </a:extLst>
          </p:cNvPr>
          <p:cNvGrpSpPr/>
          <p:nvPr userDrawn="1"/>
        </p:nvGrpSpPr>
        <p:grpSpPr>
          <a:xfrm>
            <a:off x="8400525" y="3580939"/>
            <a:ext cx="256032" cy="1426311"/>
            <a:chOff x="8400525" y="3580937"/>
            <a:chExt cx="256032" cy="1426311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E62A3E4-AE49-44CE-8671-D9E2E7A149F4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7865601" y="4243877"/>
              <a:ext cx="132588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1DACA3F-BDD7-46A1-9FFC-5C9E3DC0319B}"/>
                </a:ext>
              </a:extLst>
            </p:cNvPr>
            <p:cNvSpPr/>
            <p:nvPr userDrawn="1"/>
          </p:nvSpPr>
          <p:spPr>
            <a:xfrm>
              <a:off x="8400525" y="4751216"/>
              <a:ext cx="256032" cy="256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noProof="0" dirty="0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DBF36D1-D00D-4D0E-A137-B0C1518AA950}"/>
              </a:ext>
            </a:extLst>
          </p:cNvPr>
          <p:cNvGrpSpPr/>
          <p:nvPr userDrawn="1"/>
        </p:nvGrpSpPr>
        <p:grpSpPr>
          <a:xfrm>
            <a:off x="10834585" y="3580939"/>
            <a:ext cx="256032" cy="1431463"/>
            <a:chOff x="10834585" y="3580937"/>
            <a:chExt cx="256032" cy="1431463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A69A115-43BB-4F45-8737-8989918E4F3D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10299661" y="4243877"/>
              <a:ext cx="132588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08C80E3-AE2D-440D-A9D5-30C4A542F095}"/>
                </a:ext>
              </a:extLst>
            </p:cNvPr>
            <p:cNvSpPr/>
            <p:nvPr userDrawn="1"/>
          </p:nvSpPr>
          <p:spPr>
            <a:xfrm>
              <a:off x="10834585" y="4756368"/>
              <a:ext cx="256032" cy="256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3FA2CB5-635E-4CF6-B11D-F2C5041ADBEA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24000" y="509766"/>
            <a:ext cx="9144000" cy="685801"/>
          </a:xfrm>
        </p:spPr>
        <p:txBody>
          <a:bodyPr anchor="t" anchorCtr="0">
            <a:normAutofit/>
          </a:bodyPr>
          <a:lstStyle>
            <a:lvl1pPr algn="ctr">
              <a:defRPr sz="4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C4E9CB-8B65-4E12-967D-06EAE4393B42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24000" y="1240970"/>
            <a:ext cx="9144000" cy="492294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FA692-96F4-4A7F-8487-22F20A708F1C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7C4664D6-8582-46BD-A2AC-DE5D9B2F3FBF}" type="datetime1">
              <a:rPr lang="en-US" noProof="0" smtClean="0"/>
              <a:t>5/4/2022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2D85A-DF1E-4EFB-B064-60EF7F601D7D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20109-909E-4186-BEE5-888E05F28C67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06075B66-BB0A-40EC-93F2-D831CFF2799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2249841-1B5B-4DCB-8182-96027C01CEF4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442913" y="633829"/>
            <a:ext cx="960120" cy="6858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005C338-76FB-4C4F-9EB1-183CFD6B9075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442913" y="1953305"/>
            <a:ext cx="1655064" cy="1627632"/>
          </a:xfrm>
          <a:solidFill>
            <a:schemeClr val="accent2"/>
          </a:solidFill>
        </p:spPr>
        <p:txBody>
          <a:bodyPr lIns="180000" anchor="ctr" anchorCtr="0">
            <a:noAutofit/>
          </a:bodyPr>
          <a:lstStyle>
            <a:lvl1pPr marL="143996" marR="0" indent="-143996" algn="l" defTabSz="914377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9C02438-F5BE-4F73-A18D-18ABFEC5C49B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38323" y="3863547"/>
            <a:ext cx="576072" cy="576072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189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914377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3pPr>
            <a:lvl4pPr marL="1371566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4pPr>
            <a:lvl5pPr marL="1828754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6E96343E-2D2B-4C87-A7F9-DCCCCB97AF0E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430495" y="1953305"/>
            <a:ext cx="2221992" cy="1627632"/>
          </a:xfrm>
          <a:solidFill>
            <a:schemeClr val="accent2"/>
          </a:solidFill>
        </p:spPr>
        <p:txBody>
          <a:bodyPr lIns="180000" anchor="ctr" anchorCtr="0">
            <a:noAutofit/>
          </a:bodyPr>
          <a:lstStyle>
            <a:lvl1pPr marL="143996" marR="0" indent="-143996" algn="l" defTabSz="914377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BB84FDB-D513-4AC9-B712-08F2B06C1329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4985005" y="1953305"/>
            <a:ext cx="2221992" cy="1627632"/>
          </a:xfrm>
          <a:solidFill>
            <a:schemeClr val="accent2"/>
          </a:solidFill>
        </p:spPr>
        <p:txBody>
          <a:bodyPr lIns="180000" anchor="ctr" anchorCtr="0">
            <a:noAutofit/>
          </a:bodyPr>
          <a:lstStyle>
            <a:lvl1pPr marL="143996" marR="0" indent="-143996" algn="l" defTabSz="914377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FEA35609-E644-4DF0-8982-873C4618516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7539515" y="1953305"/>
            <a:ext cx="2221992" cy="1627632"/>
          </a:xfrm>
          <a:solidFill>
            <a:schemeClr val="accent2"/>
          </a:solidFill>
        </p:spPr>
        <p:txBody>
          <a:bodyPr lIns="180000" anchor="ctr" anchorCtr="0">
            <a:noAutofit/>
          </a:bodyPr>
          <a:lstStyle>
            <a:lvl1pPr marL="143996" marR="0" indent="-143996" algn="l" defTabSz="914377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56BC7BD0-6D40-4DA2-9119-3D744AC98825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10094024" y="1953305"/>
            <a:ext cx="1655064" cy="1627632"/>
          </a:xfrm>
          <a:solidFill>
            <a:schemeClr val="accent2"/>
          </a:solidFill>
        </p:spPr>
        <p:txBody>
          <a:bodyPr lIns="144000" anchor="ctr" anchorCtr="0">
            <a:noAutofit/>
          </a:bodyPr>
          <a:lstStyle>
            <a:lvl1pPr marL="143996" marR="0" indent="-143996" algn="l" defTabSz="914377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804D7697-ED6C-474A-BC1C-AC319C4D1111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0676389" y="3863547"/>
            <a:ext cx="576072" cy="576072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189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914377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3pPr>
            <a:lvl4pPr marL="1371566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4pPr>
            <a:lvl5pPr marL="1828754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12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096A408-4C73-43FA-9BB3-9715B82B3D2B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749828" y="3863547"/>
            <a:ext cx="576072" cy="576072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189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914377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3pPr>
            <a:lvl4pPr marL="1371566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4pPr>
            <a:lvl5pPr marL="1828754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01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C5B11A21-C8C4-419F-851D-CD63CACCAEC4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561333" y="3863547"/>
            <a:ext cx="576072" cy="576072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189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914377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3pPr>
            <a:lvl4pPr marL="1371566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4pPr>
            <a:lvl5pPr marL="1828754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02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C61FE761-D585-4D37-9741-3F2923A03B01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864879" y="3863547"/>
            <a:ext cx="576072" cy="576072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189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914377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3pPr>
            <a:lvl4pPr marL="1371566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4pPr>
            <a:lvl5pPr marL="1828754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11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AEF88759-07E7-421C-98C4-6C5962899D05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241868" y="3863547"/>
            <a:ext cx="576072" cy="576072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189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914377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3pPr>
            <a:lvl4pPr marL="1371566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4pPr>
            <a:lvl5pPr marL="1828754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09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46CC2679-5DDB-45BD-AFC4-C0E40C90A9F1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6618859" y="3863547"/>
            <a:ext cx="576072" cy="576072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189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914377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3pPr>
            <a:lvl4pPr marL="1371566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4pPr>
            <a:lvl5pPr marL="1828754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07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02ABD78C-73AA-439C-A5BE-17644A96282B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5807353" y="3863547"/>
            <a:ext cx="576072" cy="576072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189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914377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3pPr>
            <a:lvl4pPr marL="1371566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4pPr>
            <a:lvl5pPr marL="1828754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06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272124E2-B2DD-45A6-ABE6-459C7038FBB5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4995848" y="3863547"/>
            <a:ext cx="576072" cy="576072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189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914377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3pPr>
            <a:lvl4pPr marL="1371566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4pPr>
            <a:lvl5pPr marL="1828754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05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37660DC0-4623-45A5-84FE-A8AB30FB91DF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4184343" y="3863547"/>
            <a:ext cx="576072" cy="576072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189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914377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3pPr>
            <a:lvl4pPr marL="1371566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4pPr>
            <a:lvl5pPr marL="1828754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04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1324C94E-2600-4373-9B3A-E70E6F6E3EAE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3372839" y="3863547"/>
            <a:ext cx="576072" cy="576072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189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914377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3pPr>
            <a:lvl4pPr marL="1371566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4pPr>
            <a:lvl5pPr marL="1828754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03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C1ED5B50-C717-4ECD-9434-0C486B1FA95B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7430363" y="3863547"/>
            <a:ext cx="576072" cy="576072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189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914377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3pPr>
            <a:lvl4pPr marL="1371566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4pPr>
            <a:lvl5pPr marL="1828754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08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E91BD8A6-461F-4EAC-82F8-A744495D6BFF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9053373" y="3863547"/>
            <a:ext cx="576072" cy="576072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189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914377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3pPr>
            <a:lvl4pPr marL="1371566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4pPr>
            <a:lvl5pPr marL="1828754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10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3070E194-AAC8-4E23-9F2B-5946DF5D21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6857" y="5016378"/>
            <a:ext cx="665163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400"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</a:lstStyle>
          <a:p>
            <a:pPr lvl="0"/>
            <a:r>
              <a:rPr lang="en-US" noProof="0"/>
              <a:t>Dec</a:t>
            </a:r>
          </a:p>
        </p:txBody>
      </p:sp>
      <p:sp>
        <p:nvSpPr>
          <p:cNvPr id="84" name="Text Placeholder 82">
            <a:extLst>
              <a:ext uri="{FF2B5EF4-FFF2-40B4-BE49-F238E27FC236}">
                <a16:creationId xmlns:a16="http://schemas.microsoft.com/office/drawing/2014/main" id="{53A9E9CF-C53C-41F0-8DEE-872DBB4377F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0020" y="5016378"/>
            <a:ext cx="665163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400"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</a:lstStyle>
          <a:p>
            <a:pPr lvl="0"/>
            <a:r>
              <a:rPr lang="en-US" noProof="0"/>
              <a:t>Dec</a:t>
            </a:r>
          </a:p>
        </p:txBody>
      </p:sp>
      <p:sp>
        <p:nvSpPr>
          <p:cNvPr id="85" name="Text Placeholder 82">
            <a:extLst>
              <a:ext uri="{FF2B5EF4-FFF2-40B4-BE49-F238E27FC236}">
                <a16:creationId xmlns:a16="http://schemas.microsoft.com/office/drawing/2014/main" id="{72AE6501-3FB0-4A7D-9A36-B350AEC3CA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707953" y="5016378"/>
            <a:ext cx="665163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400"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</a:lstStyle>
          <a:p>
            <a:pPr lvl="0"/>
            <a:r>
              <a:rPr lang="en-US" noProof="0"/>
              <a:t>Jan</a:t>
            </a:r>
          </a:p>
        </p:txBody>
      </p:sp>
      <p:sp>
        <p:nvSpPr>
          <p:cNvPr id="86" name="Text Placeholder 82">
            <a:extLst>
              <a:ext uri="{FF2B5EF4-FFF2-40B4-BE49-F238E27FC236}">
                <a16:creationId xmlns:a16="http://schemas.microsoft.com/office/drawing/2014/main" id="{CB3FC7F1-097D-46A1-B741-A527899C48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519051" y="5016378"/>
            <a:ext cx="665163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400"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</a:lstStyle>
          <a:p>
            <a:pPr lvl="0"/>
            <a:r>
              <a:rPr lang="en-US" noProof="0"/>
              <a:t>Feb</a:t>
            </a:r>
          </a:p>
        </p:txBody>
      </p:sp>
      <p:sp>
        <p:nvSpPr>
          <p:cNvPr id="87" name="Text Placeholder 82">
            <a:extLst>
              <a:ext uri="{FF2B5EF4-FFF2-40B4-BE49-F238E27FC236}">
                <a16:creationId xmlns:a16="http://schemas.microsoft.com/office/drawing/2014/main" id="{FC859E34-D208-4716-9A67-734A704575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30148" y="5016378"/>
            <a:ext cx="665163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400"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</a:lstStyle>
          <a:p>
            <a:pPr lvl="0"/>
            <a:r>
              <a:rPr lang="en-US" noProof="0"/>
              <a:t>Mar</a:t>
            </a:r>
          </a:p>
        </p:txBody>
      </p:sp>
      <p:sp>
        <p:nvSpPr>
          <p:cNvPr id="88" name="Text Placeholder 82">
            <a:extLst>
              <a:ext uri="{FF2B5EF4-FFF2-40B4-BE49-F238E27FC236}">
                <a16:creationId xmlns:a16="http://schemas.microsoft.com/office/drawing/2014/main" id="{049E8B34-6A64-4BBD-A35C-22A6CA41E35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41245" y="5016378"/>
            <a:ext cx="665163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400"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</a:lstStyle>
          <a:p>
            <a:pPr lvl="0"/>
            <a:r>
              <a:rPr lang="en-US" noProof="0"/>
              <a:t>Apr</a:t>
            </a:r>
          </a:p>
        </p:txBody>
      </p:sp>
      <p:sp>
        <p:nvSpPr>
          <p:cNvPr id="89" name="Text Placeholder 82">
            <a:extLst>
              <a:ext uri="{FF2B5EF4-FFF2-40B4-BE49-F238E27FC236}">
                <a16:creationId xmlns:a16="http://schemas.microsoft.com/office/drawing/2014/main" id="{97904633-5897-42A4-AF0F-2EA51A800CF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952341" y="5016378"/>
            <a:ext cx="665163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400"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</a:lstStyle>
          <a:p>
            <a:pPr lvl="0"/>
            <a:r>
              <a:rPr lang="en-US" noProof="0"/>
              <a:t>May</a:t>
            </a:r>
          </a:p>
        </p:txBody>
      </p:sp>
      <p:sp>
        <p:nvSpPr>
          <p:cNvPr id="90" name="Text Placeholder 82">
            <a:extLst>
              <a:ext uri="{FF2B5EF4-FFF2-40B4-BE49-F238E27FC236}">
                <a16:creationId xmlns:a16="http://schemas.microsoft.com/office/drawing/2014/main" id="{79DD194B-FCD9-41BA-9509-A8B90C84FE9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763439" y="5016378"/>
            <a:ext cx="665163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400"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</a:lstStyle>
          <a:p>
            <a:pPr lvl="0"/>
            <a:r>
              <a:rPr lang="en-US" noProof="0"/>
              <a:t>Jun</a:t>
            </a:r>
          </a:p>
        </p:txBody>
      </p:sp>
      <p:sp>
        <p:nvSpPr>
          <p:cNvPr id="91" name="Text Placeholder 82">
            <a:extLst>
              <a:ext uri="{FF2B5EF4-FFF2-40B4-BE49-F238E27FC236}">
                <a16:creationId xmlns:a16="http://schemas.microsoft.com/office/drawing/2014/main" id="{DB6D9DFF-FF4C-4CE7-8978-80DBC6D9C1A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574536" y="5016378"/>
            <a:ext cx="665163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400"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</a:lstStyle>
          <a:p>
            <a:pPr lvl="0"/>
            <a:r>
              <a:rPr lang="en-US" noProof="0"/>
              <a:t>Jul</a:t>
            </a:r>
          </a:p>
        </p:txBody>
      </p:sp>
      <p:sp>
        <p:nvSpPr>
          <p:cNvPr id="92" name="Text Placeholder 82">
            <a:extLst>
              <a:ext uri="{FF2B5EF4-FFF2-40B4-BE49-F238E27FC236}">
                <a16:creationId xmlns:a16="http://schemas.microsoft.com/office/drawing/2014/main" id="{1AF51762-8702-4718-B74C-51EF4D49849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385633" y="5016378"/>
            <a:ext cx="665163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400"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</a:lstStyle>
          <a:p>
            <a:pPr lvl="0"/>
            <a:r>
              <a:rPr lang="en-US" noProof="0"/>
              <a:t>Aug</a:t>
            </a:r>
          </a:p>
        </p:txBody>
      </p:sp>
      <p:sp>
        <p:nvSpPr>
          <p:cNvPr id="93" name="Text Placeholder 82">
            <a:extLst>
              <a:ext uri="{FF2B5EF4-FFF2-40B4-BE49-F238E27FC236}">
                <a16:creationId xmlns:a16="http://schemas.microsoft.com/office/drawing/2014/main" id="{B94382F6-3287-40E9-A2C6-E28B5F7F051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196729" y="5016378"/>
            <a:ext cx="665163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400"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</a:lstStyle>
          <a:p>
            <a:pPr lvl="0"/>
            <a:r>
              <a:rPr lang="en-US" noProof="0"/>
              <a:t>Sep</a:t>
            </a:r>
          </a:p>
        </p:txBody>
      </p:sp>
      <p:sp>
        <p:nvSpPr>
          <p:cNvPr id="94" name="Text Placeholder 82">
            <a:extLst>
              <a:ext uri="{FF2B5EF4-FFF2-40B4-BE49-F238E27FC236}">
                <a16:creationId xmlns:a16="http://schemas.microsoft.com/office/drawing/2014/main" id="{138544EE-C7F5-4BEA-B814-148F88843B8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007827" y="5016378"/>
            <a:ext cx="665163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400"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</a:lstStyle>
          <a:p>
            <a:pPr lvl="0"/>
            <a:r>
              <a:rPr lang="en-US" noProof="0"/>
              <a:t>Oct</a:t>
            </a:r>
          </a:p>
        </p:txBody>
      </p:sp>
      <p:sp>
        <p:nvSpPr>
          <p:cNvPr id="95" name="Text Placeholder 82">
            <a:extLst>
              <a:ext uri="{FF2B5EF4-FFF2-40B4-BE49-F238E27FC236}">
                <a16:creationId xmlns:a16="http://schemas.microsoft.com/office/drawing/2014/main" id="{D4154B6A-8576-4E34-B9F7-848562D0FAC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818924" y="5016378"/>
            <a:ext cx="665163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400"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</a:lstStyle>
          <a:p>
            <a:pPr lvl="0"/>
            <a:r>
              <a:rPr lang="en-US" noProof="0"/>
              <a:t>Nov</a:t>
            </a:r>
          </a:p>
        </p:txBody>
      </p:sp>
      <p:sp>
        <p:nvSpPr>
          <p:cNvPr id="96" name="Text Placeholder 82">
            <a:extLst>
              <a:ext uri="{FF2B5EF4-FFF2-40B4-BE49-F238E27FC236}">
                <a16:creationId xmlns:a16="http://schemas.microsoft.com/office/drawing/2014/main" id="{50E931AF-D6F2-4AD6-AAD8-8472B863580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96857" y="5311873"/>
            <a:ext cx="665163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</a:lstStyle>
          <a:p>
            <a:pPr lvl="0"/>
            <a:r>
              <a:rPr lang="en-US" noProof="0"/>
              <a:t>Start</a:t>
            </a:r>
          </a:p>
        </p:txBody>
      </p:sp>
      <p:sp>
        <p:nvSpPr>
          <p:cNvPr id="97" name="Text Placeholder 82">
            <a:extLst>
              <a:ext uri="{FF2B5EF4-FFF2-40B4-BE49-F238E27FC236}">
                <a16:creationId xmlns:a16="http://schemas.microsoft.com/office/drawing/2014/main" id="{AAEA2E2F-AB4C-462B-B9B9-07B4AA406A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0020" y="5311873"/>
            <a:ext cx="665163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</a:lstStyle>
          <a:p>
            <a:pPr lvl="0"/>
            <a:r>
              <a:rPr lang="en-US" noProof="0"/>
              <a:t>Q4</a:t>
            </a:r>
          </a:p>
        </p:txBody>
      </p:sp>
      <p:sp>
        <p:nvSpPr>
          <p:cNvPr id="98" name="Text Placeholder 82">
            <a:extLst>
              <a:ext uri="{FF2B5EF4-FFF2-40B4-BE49-F238E27FC236}">
                <a16:creationId xmlns:a16="http://schemas.microsoft.com/office/drawing/2014/main" id="{791F5FE7-9124-491C-AD14-8CD8442EED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330148" y="5311873"/>
            <a:ext cx="665163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</a:lstStyle>
          <a:p>
            <a:pPr lvl="0"/>
            <a:r>
              <a:rPr lang="en-US" noProof="0"/>
              <a:t>Q1</a:t>
            </a:r>
          </a:p>
        </p:txBody>
      </p:sp>
      <p:sp>
        <p:nvSpPr>
          <p:cNvPr id="99" name="Text Placeholder 82">
            <a:extLst>
              <a:ext uri="{FF2B5EF4-FFF2-40B4-BE49-F238E27FC236}">
                <a16:creationId xmlns:a16="http://schemas.microsoft.com/office/drawing/2014/main" id="{AF9DDE50-FB12-4681-9F64-FAEEEE89326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763439" y="5311873"/>
            <a:ext cx="665163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</a:lstStyle>
          <a:p>
            <a:pPr lvl="0"/>
            <a:r>
              <a:rPr lang="en-US" noProof="0"/>
              <a:t>Q2</a:t>
            </a:r>
          </a:p>
        </p:txBody>
      </p:sp>
      <p:sp>
        <p:nvSpPr>
          <p:cNvPr id="100" name="Text Placeholder 82">
            <a:extLst>
              <a:ext uri="{FF2B5EF4-FFF2-40B4-BE49-F238E27FC236}">
                <a16:creationId xmlns:a16="http://schemas.microsoft.com/office/drawing/2014/main" id="{817AE0D5-8EF1-44A0-8F15-FBFA1111DCA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196729" y="5311873"/>
            <a:ext cx="665163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</a:lstStyle>
          <a:p>
            <a:pPr lvl="0"/>
            <a:r>
              <a:rPr lang="en-US" noProof="0"/>
              <a:t>Q3</a:t>
            </a:r>
          </a:p>
        </p:txBody>
      </p:sp>
      <p:sp>
        <p:nvSpPr>
          <p:cNvPr id="101" name="Text Placeholder 82">
            <a:extLst>
              <a:ext uri="{FF2B5EF4-FFF2-40B4-BE49-F238E27FC236}">
                <a16:creationId xmlns:a16="http://schemas.microsoft.com/office/drawing/2014/main" id="{6664E19C-3384-49DD-BD5F-2E39375D444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806795" y="473961"/>
            <a:ext cx="958856" cy="551102"/>
          </a:xfrm>
        </p:spPr>
        <p:txBody>
          <a:bodyPr lIns="0" tIns="0" rIns="0" bIns="0" anchor="ctr" anchorCtr="0">
            <a:noAutofit/>
          </a:bodyPr>
          <a:lstStyle>
            <a:lvl1pPr marL="0" indent="0" algn="r">
              <a:buNone/>
              <a:defRPr sz="2800">
                <a:solidFill>
                  <a:schemeClr val="tx1"/>
                </a:solidFill>
                <a:latin typeface="+mn-lt"/>
              </a:defRPr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6261114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3128204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4881948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9702188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3884953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6977786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858346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 1">
  <p:cSld name="Title + One Column 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title"/>
          </p:nvPr>
        </p:nvSpPr>
        <p:spPr>
          <a:xfrm>
            <a:off x="7980767" y="1425196"/>
            <a:ext cx="3312400" cy="240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7919086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 2">
  <p:cSld name="Title + One Column 2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title"/>
          </p:nvPr>
        </p:nvSpPr>
        <p:spPr>
          <a:xfrm>
            <a:off x="897833" y="1425200"/>
            <a:ext cx="3312400" cy="240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1"/>
          </p:nvPr>
        </p:nvSpPr>
        <p:spPr>
          <a:xfrm>
            <a:off x="878400" y="3829984"/>
            <a:ext cx="3351200" cy="16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005408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98643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3325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609600" y="548633"/>
            <a:ext cx="10972800" cy="6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24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24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24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24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24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24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24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24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24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670610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225626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964534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8A0F8C-23D6-4918-92ED-B733F8F958FE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690341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AA7C-93F6-4303-B466-31969162F37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892940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29512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004634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280768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70506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5572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472386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779092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820651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92829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433127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80505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98634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- 4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7B19AA7-3B63-43B8-BE54-6F7F01B262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04817" y="2233881"/>
            <a:ext cx="3387182" cy="2390238"/>
          </a:xfrm>
          <a:custGeom>
            <a:avLst/>
            <a:gdLst>
              <a:gd name="connsiteX0" fmla="*/ 1033243 w 3387182"/>
              <a:gd name="connsiteY0" fmla="*/ 0 h 2390238"/>
              <a:gd name="connsiteX1" fmla="*/ 3387182 w 3387182"/>
              <a:gd name="connsiteY1" fmla="*/ 0 h 2390238"/>
              <a:gd name="connsiteX2" fmla="*/ 3378264 w 3387182"/>
              <a:gd name="connsiteY2" fmla="*/ 2390238 h 2390238"/>
              <a:gd name="connsiteX3" fmla="*/ 0 w 3387182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7182" h="2390238">
                <a:moveTo>
                  <a:pt x="1033243" y="0"/>
                </a:moveTo>
                <a:lnTo>
                  <a:pt x="3387182" y="0"/>
                </a:lnTo>
                <a:lnTo>
                  <a:pt x="3378264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B55057A-5AE4-4EAE-8E1E-189462BF31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90016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4433358-37F4-4631-87BD-71A4E90A4C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75215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663A4BE-7DD2-4FAC-B36C-6A1DAB0740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233881"/>
            <a:ext cx="3378263" cy="2390238"/>
          </a:xfrm>
          <a:custGeom>
            <a:avLst/>
            <a:gdLst>
              <a:gd name="connsiteX0" fmla="*/ 0 w 3378263"/>
              <a:gd name="connsiteY0" fmla="*/ 0 h 2390238"/>
              <a:gd name="connsiteX1" fmla="*/ 3378263 w 3378263"/>
              <a:gd name="connsiteY1" fmla="*/ 0 h 2390238"/>
              <a:gd name="connsiteX2" fmla="*/ 2345020 w 3378263"/>
              <a:gd name="connsiteY2" fmla="*/ 2390238 h 2390238"/>
              <a:gd name="connsiteX3" fmla="*/ 0 w 3378263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8263" h="2390238">
                <a:moveTo>
                  <a:pt x="0" y="0"/>
                </a:moveTo>
                <a:lnTo>
                  <a:pt x="3378263" y="0"/>
                </a:lnTo>
                <a:lnTo>
                  <a:pt x="2345020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CEC8B31E-90EA-47DA-88C8-7210550FEC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54933" y="5061424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0B29C3B6-1467-4DB9-A2AE-6C82548895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54932" y="5406900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1476" y="5061424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1475" y="5406900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E6695F4-4900-48B5-9D68-486774B8D7F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7835" y="5061424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FF214FA8-F7B7-40D8-A97C-52E0B0BDE1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7834" y="5406900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56B0AF9E-C16A-4170-A149-1E47AC0D81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00181" y="5057897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33" name="Text Placeholder 18">
            <a:extLst>
              <a:ext uri="{FF2B5EF4-FFF2-40B4-BE49-F238E27FC236}">
                <a16:creationId xmlns:a16="http://schemas.microsoft.com/office/drawing/2014/main" id="{B1CB5369-F6CE-41B6-ACE8-9FA5781CB4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00180" y="5403373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7141230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D230F83A-5E75-4047-ADC0-05151570D70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26578" y="0"/>
            <a:ext cx="5765422" cy="6858000"/>
          </a:xfrm>
          <a:custGeom>
            <a:avLst/>
            <a:gdLst>
              <a:gd name="connsiteX0" fmla="*/ 4105955 w 5765422"/>
              <a:gd name="connsiteY0" fmla="*/ 0 h 6858000"/>
              <a:gd name="connsiteX1" fmla="*/ 5765422 w 5765422"/>
              <a:gd name="connsiteY1" fmla="*/ 0 h 6858000"/>
              <a:gd name="connsiteX2" fmla="*/ 5765422 w 5765422"/>
              <a:gd name="connsiteY2" fmla="*/ 6858000 h 6858000"/>
              <a:gd name="connsiteX3" fmla="*/ 0 w 57654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5422" h="6858000">
                <a:moveTo>
                  <a:pt x="4105955" y="0"/>
                </a:moveTo>
                <a:lnTo>
                  <a:pt x="5765422" y="0"/>
                </a:lnTo>
                <a:lnTo>
                  <a:pt x="576542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96FD6FB9-CD68-47AB-A03D-06B72104AF1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-11657" y="-16298"/>
            <a:ext cx="5555640" cy="6874299"/>
          </a:xfrm>
          <a:custGeom>
            <a:avLst/>
            <a:gdLst>
              <a:gd name="connsiteX0" fmla="*/ 0 w 5555640"/>
              <a:gd name="connsiteY0" fmla="*/ 0 h 6874299"/>
              <a:gd name="connsiteX1" fmla="*/ 5555640 w 5555640"/>
              <a:gd name="connsiteY1" fmla="*/ 8960 h 6874299"/>
              <a:gd name="connsiteX2" fmla="*/ 1445237 w 5555640"/>
              <a:gd name="connsiteY2" fmla="*/ 6874299 h 6874299"/>
              <a:gd name="connsiteX3" fmla="*/ 0 w 5555640"/>
              <a:gd name="connsiteY3" fmla="*/ 6874299 h 6874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5640" h="6874299">
                <a:moveTo>
                  <a:pt x="0" y="0"/>
                </a:moveTo>
                <a:lnTo>
                  <a:pt x="5555640" y="8960"/>
                </a:lnTo>
                <a:lnTo>
                  <a:pt x="1445237" y="6874299"/>
                </a:lnTo>
                <a:lnTo>
                  <a:pt x="0" y="68742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61307" y="4277953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56823" y="4752561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69713" y="5217644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18">
            <a:extLst>
              <a:ext uri="{FF2B5EF4-FFF2-40B4-BE49-F238E27FC236}">
                <a16:creationId xmlns:a16="http://schemas.microsoft.com/office/drawing/2014/main" id="{AD14F11B-0FDD-41EF-8278-550F37093B1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80046" y="5673201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EB2270B-D707-4103-98F1-E697CEBA7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71" y="3363686"/>
            <a:ext cx="3907972" cy="555171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0565127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6C2E115-5267-49A0-A702-59745AC649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04479580-C1B1-4B70-875C-70152944FD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4355" y="4687178"/>
            <a:ext cx="159851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323CA5D-7F88-4E2C-B2E1-D03E010724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0172" y="172667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DFF095-F8DE-447E-A83F-BD55BD03BE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03189" y="71740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FA2755C1-A0B6-448A-BE5D-4B492BB7BB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693" y="285863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7F3357-BDC3-43CE-89C0-05F5AB973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73216" y="3667946"/>
            <a:ext cx="9285382" cy="1277857"/>
          </a:xfrm>
        </p:spPr>
        <p:txBody>
          <a:bodyPr anchor="ctr"/>
          <a:lstStyle>
            <a:lvl1pPr algn="l">
              <a:defRPr sz="60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EFD7F6-12F1-44A8-B26F-82773993F1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70418" y="5325276"/>
            <a:ext cx="3677297" cy="682094"/>
          </a:xfrm>
        </p:spPr>
        <p:txBody>
          <a:bodyPr anchor="ctr"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5B50AA-4BAC-4997-B444-E281DECD0DB4}"/>
              </a:ext>
            </a:extLst>
          </p:cNvPr>
          <p:cNvCxnSpPr>
            <a:cxnSpLocks/>
          </p:cNvCxnSpPr>
          <p:nvPr userDrawn="1"/>
        </p:nvCxnSpPr>
        <p:spPr>
          <a:xfrm>
            <a:off x="4579559" y="5744231"/>
            <a:ext cx="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DEC412-0EF3-4D93-AF25-A2D2F5A5093A}"/>
              </a:ext>
            </a:extLst>
          </p:cNvPr>
          <p:cNvCxnSpPr>
            <a:cxnSpLocks/>
          </p:cNvCxnSpPr>
          <p:nvPr userDrawn="1"/>
        </p:nvCxnSpPr>
        <p:spPr>
          <a:xfrm>
            <a:off x="2536371" y="2017985"/>
            <a:ext cx="0" cy="15343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2836A9-D1F4-4562-B95F-B7BF8F4713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45428" y="5655432"/>
            <a:ext cx="33188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183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4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A9869E4-27A3-4A22-92EA-ECD5099EC492}"/>
              </a:ext>
            </a:extLst>
          </p:cNvPr>
          <p:cNvSpPr/>
          <p:nvPr userDrawn="1"/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  <a:gd name="connsiteX17" fmla="*/ 1341004 w 6175114"/>
              <a:gd name="connsiteY1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lnTo>
                  <a:pt x="1341004" y="0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203247" cy="743744"/>
          </a:xfrm>
        </p:spPr>
        <p:txBody>
          <a:bodyPr lIns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4203247" cy="1800225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727677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583479E-F517-4F8A-9382-5B73D75104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203247" cy="743744"/>
          </a:xfrm>
        </p:spPr>
        <p:txBody>
          <a:bodyPr lIns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4203247" cy="1800225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2574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446534" y="4284627"/>
            <a:ext cx="11292840" cy="201167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5695849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446534" y="4114808"/>
            <a:ext cx="1129284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4220835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501914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4186" y="2903538"/>
            <a:ext cx="3104198" cy="345475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141" y="3249013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1894" y="2903538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2223" y="3249013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9601" y="2903538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50305" y="3249013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6CB12E29-CEAA-4595-B65C-5BE0B527CD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33811" y="4551950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9A5A9E4A-8FA1-4B1A-86F3-162A0ED25F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33766" y="4897425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1656AF90-4012-4B9E-81A7-2796EE40AEA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41519" y="4551950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E34BCA93-D058-4D61-BAE5-2671E157237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41848" y="4897425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BE8C5BE-9959-40C7-83C2-546EBFBC141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49226" y="4551950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FC20880-2D17-4854-A424-DED10A8A8D3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49930" y="4897425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2560816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50921" y="2145859"/>
            <a:ext cx="5042568" cy="345473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0922" y="2491335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419184"/>
            <a:ext cx="2362200" cy="1110286"/>
          </a:xfrm>
        </p:spPr>
        <p:txBody>
          <a:bodyPr lIns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50921" y="3198051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50922" y="3543527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50921" y="5302434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50922" y="5647910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AE158F00-CB9F-4C14-B6F0-47E4F70191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50921" y="4250243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07878182-5985-41C8-B69F-9DB9EC1313F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50922" y="4595719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F8873A5-9160-4B79-B9CB-CBE583030B0E}"/>
              </a:ext>
            </a:extLst>
          </p:cNvPr>
          <p:cNvCxnSpPr>
            <a:cxnSpLocks/>
          </p:cNvCxnSpPr>
          <p:nvPr userDrawn="1"/>
        </p:nvCxnSpPr>
        <p:spPr>
          <a:xfrm>
            <a:off x="3766456" y="-16561"/>
            <a:ext cx="0" cy="687456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4D9D5EA-266D-4541-BA3F-22BC31AAB6AA}"/>
              </a:ext>
            </a:extLst>
          </p:cNvPr>
          <p:cNvCxnSpPr/>
          <p:nvPr userDrawn="1"/>
        </p:nvCxnSpPr>
        <p:spPr>
          <a:xfrm>
            <a:off x="-1" y="1676400"/>
            <a:ext cx="1219199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0688933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and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A2B5F8DD-B338-48F8-9DF4-E1A31DFCB5B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" y="0"/>
            <a:ext cx="6694955" cy="6858000"/>
          </a:xfrm>
          <a:custGeom>
            <a:avLst/>
            <a:gdLst>
              <a:gd name="connsiteX0" fmla="*/ 0 w 6694955"/>
              <a:gd name="connsiteY0" fmla="*/ 0 h 6858000"/>
              <a:gd name="connsiteX1" fmla="*/ 6694955 w 6694955"/>
              <a:gd name="connsiteY1" fmla="*/ 0 h 6858000"/>
              <a:gd name="connsiteX2" fmla="*/ 2589160 w 6694955"/>
              <a:gd name="connsiteY2" fmla="*/ 6857732 h 6858000"/>
              <a:gd name="connsiteX3" fmla="*/ 0 w 669495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4955" h="6858000">
                <a:moveTo>
                  <a:pt x="0" y="0"/>
                </a:moveTo>
                <a:lnTo>
                  <a:pt x="6694955" y="0"/>
                </a:lnTo>
                <a:lnTo>
                  <a:pt x="2589160" y="6857732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44768" y="2069658"/>
            <a:ext cx="5042568" cy="345476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4768" y="2415134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633" y="690928"/>
            <a:ext cx="4501910" cy="732282"/>
          </a:xfrm>
        </p:spPr>
        <p:txBody>
          <a:bodyPr lIns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0006" y="3587638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00007" y="3933114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98264" y="5105618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98264" y="5451094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9164251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F5EB3F05-D570-4C10-88F4-F6BC15CF1F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12700"/>
            <a:ext cx="7080595" cy="6870700"/>
          </a:xfrm>
          <a:custGeom>
            <a:avLst/>
            <a:gdLst>
              <a:gd name="connsiteX0" fmla="*/ 0 w 7080595"/>
              <a:gd name="connsiteY0" fmla="*/ 0 h 6870700"/>
              <a:gd name="connsiteX1" fmla="*/ 7080595 w 7080595"/>
              <a:gd name="connsiteY1" fmla="*/ 0 h 6870700"/>
              <a:gd name="connsiteX2" fmla="*/ 7080595 w 7080595"/>
              <a:gd name="connsiteY2" fmla="*/ 1883211 h 6870700"/>
              <a:gd name="connsiteX3" fmla="*/ 4515477 w 7080595"/>
              <a:gd name="connsiteY3" fmla="*/ 1883211 h 6870700"/>
              <a:gd name="connsiteX4" fmla="*/ 4515477 w 7080595"/>
              <a:gd name="connsiteY4" fmla="*/ 6870700 h 6870700"/>
              <a:gd name="connsiteX5" fmla="*/ 2269215 w 7080595"/>
              <a:gd name="connsiteY5" fmla="*/ 6870700 h 6870700"/>
              <a:gd name="connsiteX6" fmla="*/ 2269215 w 7080595"/>
              <a:gd name="connsiteY6" fmla="*/ 1883211 h 6870700"/>
              <a:gd name="connsiteX7" fmla="*/ 0 w 7080595"/>
              <a:gd name="connsiteY7" fmla="*/ 1883211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0595" h="6870700">
                <a:moveTo>
                  <a:pt x="0" y="0"/>
                </a:moveTo>
                <a:lnTo>
                  <a:pt x="7080595" y="0"/>
                </a:lnTo>
                <a:lnTo>
                  <a:pt x="7080595" y="1883211"/>
                </a:lnTo>
                <a:lnTo>
                  <a:pt x="4515477" y="1883211"/>
                </a:lnTo>
                <a:lnTo>
                  <a:pt x="4515477" y="6870700"/>
                </a:lnTo>
                <a:lnTo>
                  <a:pt x="2269215" y="6870700"/>
                </a:lnTo>
                <a:lnTo>
                  <a:pt x="2269215" y="1883211"/>
                </a:lnTo>
                <a:lnTo>
                  <a:pt x="0" y="18832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FEA6F9E-1C21-4644-8E2A-AD5673EEA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799" y="2318657"/>
            <a:ext cx="4203247" cy="1440996"/>
          </a:xfrm>
        </p:spPr>
        <p:txBody>
          <a:bodyPr lIns="0" anchor="b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C1D1C8A-E829-4284-AB95-2DD0C7BAA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799" y="4147457"/>
            <a:ext cx="4203247" cy="1532165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CC539CF-E024-420D-BFED-5F2212DA8CE3}"/>
              </a:ext>
            </a:extLst>
          </p:cNvPr>
          <p:cNvCxnSpPr>
            <a:cxnSpLocks/>
          </p:cNvCxnSpPr>
          <p:nvPr userDrawn="1"/>
        </p:nvCxnSpPr>
        <p:spPr>
          <a:xfrm>
            <a:off x="-1" y="4376058"/>
            <a:ext cx="705394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8631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60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A5404BE-7C49-4381-8FC0-95A496CFB4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9B922914-E333-400C-A083-27A44BE79C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50085" y="4546575"/>
            <a:ext cx="1500624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486A9052-3614-4622-A421-1D20E5B311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77374" y="275039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3ADE3E-3D48-4C5D-9FE4-2D7A263158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380" y="903514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9B49215A-DBBC-4C0F-A6A8-DFB2D54643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7374" y="89707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BB770-F6A6-44A3-BCE1-BCCCC1E81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6143" y="5201920"/>
            <a:ext cx="5747657" cy="992505"/>
          </a:xfrm>
        </p:spPr>
        <p:txBody>
          <a:bodyPr anchor="ctr">
            <a:normAutofit/>
          </a:bodyPr>
          <a:lstStyle>
            <a:lvl1pPr>
              <a:defRPr sz="48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Graphic 8">
            <a:extLst>
              <a:ext uri="{FF2B5EF4-FFF2-40B4-BE49-F238E27FC236}">
                <a16:creationId xmlns:a16="http://schemas.microsoft.com/office/drawing/2014/main" id="{A6A04B8C-D941-483E-B669-7436C535C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2"/>
            <a:ext cx="922101" cy="244589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8">
            <a:extLst>
              <a:ext uri="{FF2B5EF4-FFF2-40B4-BE49-F238E27FC236}">
                <a16:creationId xmlns:a16="http://schemas.microsoft.com/office/drawing/2014/main" id="{7A6DC6C6-E9EB-405C-A68E-EE8EEBBCA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45311" y="1857400"/>
            <a:ext cx="691575" cy="8866"/>
          </a:xfrm>
          <a:custGeom>
            <a:avLst/>
            <a:gdLst>
              <a:gd name="connsiteX0" fmla="*/ 691576 w 691575"/>
              <a:gd name="connsiteY0" fmla="*/ 0 h 8866"/>
              <a:gd name="connsiteX1" fmla="*/ 0 w 691575"/>
              <a:gd name="connsiteY1" fmla="*/ 0 h 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1575" h="8866">
                <a:moveTo>
                  <a:pt x="691576" y="0"/>
                </a:moveTo>
                <a:lnTo>
                  <a:pt x="0" y="0"/>
                </a:lnTo>
              </a:path>
            </a:pathLst>
          </a:custGeom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Graphic 8">
            <a:extLst>
              <a:ext uri="{FF2B5EF4-FFF2-40B4-BE49-F238E27FC236}">
                <a16:creationId xmlns:a16="http://schemas.microsoft.com/office/drawing/2014/main" id="{028B5C16-2909-487D-BE4D-A794F3BA7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1"/>
            <a:ext cx="922101" cy="257362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192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orient="horz" pos="1584">
          <p15:clr>
            <a:srgbClr val="FBAE40"/>
          </p15:clr>
        </p15:guide>
        <p15:guide id="3" orient="horz" pos="2712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icons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4142" y="3971432"/>
            <a:ext cx="2941600" cy="360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142" y="4605832"/>
            <a:ext cx="2941600" cy="114188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034142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AA3FE14-6E13-47C9-A512-83A96F3D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83A9ED-5F19-4646-ADCE-C829C97154DC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6187F4BE-3AD3-4857-B0A9-A9285E52D81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06975" y="3971432"/>
            <a:ext cx="2941600" cy="360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5F81158B-DA52-484D-8105-92B77E4DC46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06975" y="4605832"/>
            <a:ext cx="2941600" cy="114188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51CF84FA-944B-434D-A8DD-F5D8A6BD7F12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4706975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9AFDDE4E-007E-431B-937C-1B26959515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12200" y="3971432"/>
            <a:ext cx="2941600" cy="360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3B096111-A95B-402E-B431-43D852C9E2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12200" y="4605832"/>
            <a:ext cx="2941600" cy="114188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F07B788A-B491-4062-8710-AC0B5654D44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412200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D798BE23-D422-4EB1-A64B-24749090892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4BF2994C-9A98-4FB0-B040-0D7D4EE7DBB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6" name="Slide Number Placeholder 4">
            <a:extLst>
              <a:ext uri="{FF2B5EF4-FFF2-40B4-BE49-F238E27FC236}">
                <a16:creationId xmlns:a16="http://schemas.microsoft.com/office/drawing/2014/main" id="{96B5941B-782C-4ACF-AF36-8E21DA11A22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534901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9EDF1B-BFF2-495C-B3B8-4EE6F48140F0}"/>
              </a:ext>
            </a:extLst>
          </p:cNvPr>
          <p:cNvSpPr/>
          <p:nvPr userDrawn="1"/>
        </p:nvSpPr>
        <p:spPr>
          <a:xfrm>
            <a:off x="8412200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9F2809-C0D4-4624-9BF4-7A5A02FC6504}"/>
              </a:ext>
            </a:extLst>
          </p:cNvPr>
          <p:cNvSpPr/>
          <p:nvPr userDrawn="1"/>
        </p:nvSpPr>
        <p:spPr>
          <a:xfrm>
            <a:off x="1034142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38AFF1-A7FF-4F75-9E57-C1827806B34E}"/>
              </a:ext>
            </a:extLst>
          </p:cNvPr>
          <p:cNvSpPr/>
          <p:nvPr userDrawn="1"/>
        </p:nvSpPr>
        <p:spPr>
          <a:xfrm>
            <a:off x="4706975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4142" y="3266159"/>
            <a:ext cx="2941600" cy="360000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Title 1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142" y="4117103"/>
            <a:ext cx="2941600" cy="114188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AA3FE14-6E13-47C9-A512-83A96F3D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83A9ED-5F19-4646-ADCE-C829C97154DC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6187F4BE-3AD3-4857-B0A9-A9285E52D81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06975" y="3266159"/>
            <a:ext cx="2941600" cy="360000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Title 2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5F81158B-DA52-484D-8105-92B77E4DC46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06975" y="4117103"/>
            <a:ext cx="2941600" cy="114188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9AFDDE4E-007E-431B-937C-1B26959515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12200" y="3266159"/>
            <a:ext cx="2941600" cy="360000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Title 3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3B096111-A95B-402E-B431-43D852C9E2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12200" y="4117103"/>
            <a:ext cx="2941600" cy="114188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8" name="Date Placeholder 2">
            <a:extLst>
              <a:ext uri="{FF2B5EF4-FFF2-40B4-BE49-F238E27FC236}">
                <a16:creationId xmlns:a16="http://schemas.microsoft.com/office/drawing/2014/main" id="{7EDA1598-95B9-4907-B9B9-46A0B9ACC8D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63AF9C34-CC92-4EDC-9D5F-1FABCEB8740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EAEA54FD-376F-4285-9684-F9DFDE0B47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414891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744A1FD-A0F1-401C-BB06-4ACCF6AA058F}"/>
              </a:ext>
            </a:extLst>
          </p:cNvPr>
          <p:cNvSpPr/>
          <p:nvPr userDrawn="1"/>
        </p:nvSpPr>
        <p:spPr>
          <a:xfrm>
            <a:off x="0" y="2"/>
            <a:ext cx="5288281" cy="6858001"/>
          </a:xfrm>
          <a:custGeom>
            <a:avLst/>
            <a:gdLst>
              <a:gd name="connsiteX0" fmla="*/ 0 w 5288281"/>
              <a:gd name="connsiteY0" fmla="*/ 0 h 6858001"/>
              <a:gd name="connsiteX1" fmla="*/ 1707378 w 5288281"/>
              <a:gd name="connsiteY1" fmla="*/ 0 h 6858001"/>
              <a:gd name="connsiteX2" fmla="*/ 1707378 w 5288281"/>
              <a:gd name="connsiteY2" fmla="*/ 1511096 h 6858001"/>
              <a:gd name="connsiteX3" fmla="*/ 5288281 w 5288281"/>
              <a:gd name="connsiteY3" fmla="*/ 1511096 h 6858001"/>
              <a:gd name="connsiteX4" fmla="*/ 5288281 w 5288281"/>
              <a:gd name="connsiteY4" fmla="*/ 3253159 h 6858001"/>
              <a:gd name="connsiteX5" fmla="*/ 1707378 w 5288281"/>
              <a:gd name="connsiteY5" fmla="*/ 3253159 h 6858001"/>
              <a:gd name="connsiteX6" fmla="*/ 1707378 w 5288281"/>
              <a:gd name="connsiteY6" fmla="*/ 5115860 h 6858001"/>
              <a:gd name="connsiteX7" fmla="*/ 5272034 w 5288281"/>
              <a:gd name="connsiteY7" fmla="*/ 5115860 h 6858001"/>
              <a:gd name="connsiteX8" fmla="*/ 5272034 w 5288281"/>
              <a:gd name="connsiteY8" fmla="*/ 6858001 h 6858001"/>
              <a:gd name="connsiteX9" fmla="*/ 0 w 5288281"/>
              <a:gd name="connsiteY9" fmla="*/ 6858001 h 6858001"/>
              <a:gd name="connsiteX10" fmla="*/ 0 w 5288281"/>
              <a:gd name="connsiteY10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8281" h="6858001">
                <a:moveTo>
                  <a:pt x="0" y="0"/>
                </a:moveTo>
                <a:lnTo>
                  <a:pt x="1707378" y="0"/>
                </a:lnTo>
                <a:lnTo>
                  <a:pt x="1707378" y="1511096"/>
                </a:lnTo>
                <a:lnTo>
                  <a:pt x="5288281" y="1511096"/>
                </a:lnTo>
                <a:lnTo>
                  <a:pt x="5288281" y="3253159"/>
                </a:lnTo>
                <a:lnTo>
                  <a:pt x="1707378" y="3253159"/>
                </a:lnTo>
                <a:lnTo>
                  <a:pt x="1707378" y="5115860"/>
                </a:lnTo>
                <a:lnTo>
                  <a:pt x="5272034" y="5115860"/>
                </a:lnTo>
                <a:lnTo>
                  <a:pt x="5272034" y="6858001"/>
                </a:lnTo>
                <a:lnTo>
                  <a:pt x="0" y="685800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B2DB8B03-EE62-48FF-8583-59DFBBED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1419438"/>
            <a:ext cx="4450080" cy="924808"/>
          </a:xfrm>
        </p:spPr>
        <p:txBody>
          <a:bodyPr lIns="0" anchor="t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EAF98237-032C-4FA5-B76D-C29FB5F6FF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66082" y="3009550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44353DAE-0553-4AB4-8929-C4F0C1424E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66082" y="4017086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9651CB4B-B007-4E99-9371-20279E8FF7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6082" y="4957948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C0437717-0C1B-4589-AEF7-D8E934F411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03720" y="2816574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BE01B6B4-5A67-4429-A312-A531EC3BF4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903720" y="3805802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1673722D-82CF-4D94-9D83-D95A8DE5ACE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03721" y="4795030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05767D4F-E20C-4F37-B411-A7F221B6A85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29106" y="3058998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2" name="Text Placeholder 18">
            <a:extLst>
              <a:ext uri="{FF2B5EF4-FFF2-40B4-BE49-F238E27FC236}">
                <a16:creationId xmlns:a16="http://schemas.microsoft.com/office/drawing/2014/main" id="{BB90A96A-A614-41C0-9759-F6C15AE680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29106" y="4069174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983AE7FC-57B1-4AB3-8EAA-A85904DBBE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29106" y="5011206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AECD175-60EB-459F-BA4C-8E4DE7BC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2180FF4C-4A98-4E30-B414-026CEECAE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9498BBC0-E864-44E0-8C60-D13DC062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665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0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FBFD526-F385-422D-A7A7-BCE72D8141B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3"/>
            <a:ext cx="5288281" cy="6857999"/>
          </a:xfrm>
          <a:custGeom>
            <a:avLst/>
            <a:gdLst>
              <a:gd name="connsiteX0" fmla="*/ 0 w 5288281"/>
              <a:gd name="connsiteY0" fmla="*/ 0 h 6857999"/>
              <a:gd name="connsiteX1" fmla="*/ 1707378 w 5288281"/>
              <a:gd name="connsiteY1" fmla="*/ 0 h 6857999"/>
              <a:gd name="connsiteX2" fmla="*/ 1707378 w 5288281"/>
              <a:gd name="connsiteY2" fmla="*/ 1511096 h 6857999"/>
              <a:gd name="connsiteX3" fmla="*/ 5288281 w 5288281"/>
              <a:gd name="connsiteY3" fmla="*/ 1511096 h 6857999"/>
              <a:gd name="connsiteX4" fmla="*/ 5288281 w 5288281"/>
              <a:gd name="connsiteY4" fmla="*/ 3253159 h 6857999"/>
              <a:gd name="connsiteX5" fmla="*/ 1707378 w 5288281"/>
              <a:gd name="connsiteY5" fmla="*/ 3253159 h 6857999"/>
              <a:gd name="connsiteX6" fmla="*/ 1707378 w 5288281"/>
              <a:gd name="connsiteY6" fmla="*/ 5115860 h 6857999"/>
              <a:gd name="connsiteX7" fmla="*/ 5272034 w 5288281"/>
              <a:gd name="connsiteY7" fmla="*/ 5115860 h 6857999"/>
              <a:gd name="connsiteX8" fmla="*/ 5272034 w 5288281"/>
              <a:gd name="connsiteY8" fmla="*/ 6857999 h 6857999"/>
              <a:gd name="connsiteX9" fmla="*/ 0 w 5288281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88281" h="6857999">
                <a:moveTo>
                  <a:pt x="0" y="0"/>
                </a:moveTo>
                <a:lnTo>
                  <a:pt x="1707378" y="0"/>
                </a:lnTo>
                <a:lnTo>
                  <a:pt x="1707378" y="1511096"/>
                </a:lnTo>
                <a:lnTo>
                  <a:pt x="5288281" y="1511096"/>
                </a:lnTo>
                <a:lnTo>
                  <a:pt x="5288281" y="3253159"/>
                </a:lnTo>
                <a:lnTo>
                  <a:pt x="1707378" y="3253159"/>
                </a:lnTo>
                <a:lnTo>
                  <a:pt x="1707378" y="5115860"/>
                </a:lnTo>
                <a:lnTo>
                  <a:pt x="5272034" y="5115860"/>
                </a:lnTo>
                <a:lnTo>
                  <a:pt x="5272034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B2DB8B03-EE62-48FF-8583-59DFBBED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1419438"/>
            <a:ext cx="4450080" cy="924808"/>
          </a:xfrm>
        </p:spPr>
        <p:txBody>
          <a:bodyPr lIns="0" anchor="t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EAF98237-032C-4FA5-B76D-C29FB5F6FF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66082" y="3009550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44353DAE-0553-4AB4-8929-C4F0C1424E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66082" y="4017086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9651CB4B-B007-4E99-9371-20279E8FF7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6082" y="4957948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C0437717-0C1B-4589-AEF7-D8E934F411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03720" y="2816574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BE01B6B4-5A67-4429-A312-A531EC3BF4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903720" y="3805802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1673722D-82CF-4D94-9D83-D95A8DE5ACE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03721" y="4795030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05767D4F-E20C-4F37-B411-A7F221B6A85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29106" y="3074238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2" name="Text Placeholder 18">
            <a:extLst>
              <a:ext uri="{FF2B5EF4-FFF2-40B4-BE49-F238E27FC236}">
                <a16:creationId xmlns:a16="http://schemas.microsoft.com/office/drawing/2014/main" id="{BB90A96A-A614-41C0-9759-F6C15AE680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29106" y="4074889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983AE7FC-57B1-4AB3-8EAA-A85904DBBE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29106" y="5016921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AECD175-60EB-459F-BA4C-8E4DE7BC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2180FF4C-4A98-4E30-B414-026CEECAE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9498BBC0-E864-44E0-8C60-D13DC062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601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0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429000"/>
            <a:ext cx="4114797" cy="27479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3" y="3429000"/>
            <a:ext cx="4114797" cy="27479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500" y="6356350"/>
            <a:ext cx="8763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011F19-A2C9-4F67-A7F1-592B85FFB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C8CFDC-095C-4312-A01D-7430D1FEAA6F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03500"/>
            <a:ext cx="0" cy="42545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DE385DE-9334-4CED-AD7E-F63A320B0512}"/>
              </a:ext>
            </a:extLst>
          </p:cNvPr>
          <p:cNvSpPr/>
          <p:nvPr userDrawn="1"/>
        </p:nvSpPr>
        <p:spPr>
          <a:xfrm>
            <a:off x="0" y="2324100"/>
            <a:ext cx="12192000" cy="63341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11839B3-0E6A-4750-8862-3A55B0FEF98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201" y="2413000"/>
            <a:ext cx="4114795" cy="49371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72DA832-BD58-447B-A20E-EA3A7F4EAFF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239003" y="2413000"/>
            <a:ext cx="4114797" cy="49371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64EBCEB5-BD23-4BD0-BB31-DF6A631D5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2" y="6356350"/>
            <a:ext cx="3038469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1169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82935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etition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76CB6B-E48D-49FA-A36C-98878AB0E7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2223604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F1CA126-9F84-4C4B-B151-A3A077A699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341910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650AAA1-F5D4-4E6B-91D8-AE61EC80CC3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3118" y="3783794"/>
            <a:ext cx="1380681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A2136F4F-C083-4F81-9423-DA5AB6FF83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3012526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3616F84A-5C41-4B51-8AB4-871B4F6269B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332980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F3243C3-2087-4511-8AEF-F2AD3AAAD2E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507451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7454239F-0277-4DD7-9B14-100256CC01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194908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35EA0A99-2430-4C80-9F45-30EBA0FDC6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068793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5D92E8AA-5FA6-4CCB-8151-93DE898BCE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34142" y="3783794"/>
            <a:ext cx="1393863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4DB595-CEA6-4C9E-BADE-5D339856E598}"/>
              </a:ext>
            </a:extLst>
          </p:cNvPr>
          <p:cNvCxnSpPr>
            <a:cxnSpLocks/>
            <a:stCxn id="23" idx="3"/>
            <a:endCxn id="17" idx="1"/>
          </p:cNvCxnSpPr>
          <p:nvPr userDrawn="1"/>
        </p:nvCxnSpPr>
        <p:spPr>
          <a:xfrm>
            <a:off x="2428005" y="4029807"/>
            <a:ext cx="7545113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E3BBCF-EA1D-43EC-A7F5-C802C56CDC45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743597"/>
            <a:ext cx="0" cy="259831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E596B24-11E1-4D75-BA3E-221B141724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39963" y="2611626"/>
            <a:ext cx="1706965" cy="10485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cap="all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E236B864-3B68-4612-A886-3D11ABB9D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61BDD34-B66B-4A20-A67F-9B416A8EC4E1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Date Placeholder 1">
            <a:extLst>
              <a:ext uri="{FF2B5EF4-FFF2-40B4-BE49-F238E27FC236}">
                <a16:creationId xmlns:a16="http://schemas.microsoft.com/office/drawing/2014/main" id="{1DE18163-6376-4B1D-A89C-8F9BCDCF88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0" name="Footer Placeholder 2">
            <a:extLst>
              <a:ext uri="{FF2B5EF4-FFF2-40B4-BE49-F238E27FC236}">
                <a16:creationId xmlns:a16="http://schemas.microsoft.com/office/drawing/2014/main" id="{D5ECCB96-A4EB-4B3D-BAC9-C900548A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1" name="Slide Number Placeholder 7">
            <a:extLst>
              <a:ext uri="{FF2B5EF4-FFF2-40B4-BE49-F238E27FC236}">
                <a16:creationId xmlns:a16="http://schemas.microsoft.com/office/drawing/2014/main" id="{03F1B24E-7E6A-46B2-9584-F1EB85FA8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408881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1C53D-85FC-41D8-9A69-F4734072C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142" y="2046288"/>
            <a:ext cx="554445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446CE-03E2-409B-B8EF-7C188C1E6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4142" y="3162300"/>
            <a:ext cx="5544458" cy="3027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F4FC59-2ADF-4A3F-BBF9-07FF02220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40588" y="2046288"/>
            <a:ext cx="4114800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7F889E-7C42-4396-AEE8-7B337AFAF1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40588" y="3162300"/>
            <a:ext cx="4114800" cy="3027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3D57D1-26E8-4CE2-AAA6-482AA55FC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24918E-7FEA-4406-B5C4-9CA22363D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15B8D0-7EB3-42DC-AD4D-51B34268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FF7DCBA-487E-4B33-BB90-0DADF952C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79E440-088D-4C5E-AE96-53292A60A147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019257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10">
            <a:extLst>
              <a:ext uri="{FF2B5EF4-FFF2-40B4-BE49-F238E27FC236}">
                <a16:creationId xmlns:a16="http://schemas.microsoft.com/office/drawing/2014/main" id="{0725E520-0935-477C-B878-46FB86CBC8F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id="{0BAB839B-C0B3-49D9-93B1-5D31919273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id="{F2891C81-643F-4485-8878-D983E698517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E53DAE78-3159-4EB0-A438-9144A5933AF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BA1CD986-472B-4D31-8623-F00075A77C8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82A9BEA6-0392-4EE3-96F2-A3F13734A96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9619E248-6E4E-465E-81BF-9E47CC80A99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13DAD327-1BD3-4303-8DAD-ECA2C354252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275CD065-10DF-4ACE-837B-F9FB8B6AD9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4" name="Text Placeholder 10">
            <a:extLst>
              <a:ext uri="{FF2B5EF4-FFF2-40B4-BE49-F238E27FC236}">
                <a16:creationId xmlns:a16="http://schemas.microsoft.com/office/drawing/2014/main" id="{E3C25243-C679-4438-8E70-46CE24EA385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5" name="Text Placeholder 10">
            <a:extLst>
              <a:ext uri="{FF2B5EF4-FFF2-40B4-BE49-F238E27FC236}">
                <a16:creationId xmlns:a16="http://schemas.microsoft.com/office/drawing/2014/main" id="{0D77C9D6-55CB-4EED-B1C7-E4E4E8A297B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6" name="Text Placeholder 10">
            <a:extLst>
              <a:ext uri="{FF2B5EF4-FFF2-40B4-BE49-F238E27FC236}">
                <a16:creationId xmlns:a16="http://schemas.microsoft.com/office/drawing/2014/main" id="{23C3DEA6-1FC3-4355-B3E0-2D3F7A759D7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7" name="Text Placeholder 10">
            <a:extLst>
              <a:ext uri="{FF2B5EF4-FFF2-40B4-BE49-F238E27FC236}">
                <a16:creationId xmlns:a16="http://schemas.microsoft.com/office/drawing/2014/main" id="{DC97B6D5-E938-4B4E-A34E-CF67AAEA3FA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8" name="Text Placeholder 10">
            <a:extLst>
              <a:ext uri="{FF2B5EF4-FFF2-40B4-BE49-F238E27FC236}">
                <a16:creationId xmlns:a16="http://schemas.microsoft.com/office/drawing/2014/main" id="{3D360651-EA9D-47C5-BAFD-1333E46070E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9" name="Text Placeholder 10">
            <a:extLst>
              <a:ext uri="{FF2B5EF4-FFF2-40B4-BE49-F238E27FC236}">
                <a16:creationId xmlns:a16="http://schemas.microsoft.com/office/drawing/2014/main" id="{838AC118-56E0-4709-A8EA-479D52BC903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0" name="Text Placeholder 10">
            <a:extLst>
              <a:ext uri="{FF2B5EF4-FFF2-40B4-BE49-F238E27FC236}">
                <a16:creationId xmlns:a16="http://schemas.microsoft.com/office/drawing/2014/main" id="{16E09ED2-C095-4765-A070-30FA731D598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1" name="Text Placeholder 10">
            <a:extLst>
              <a:ext uri="{FF2B5EF4-FFF2-40B4-BE49-F238E27FC236}">
                <a16:creationId xmlns:a16="http://schemas.microsoft.com/office/drawing/2014/main" id="{E68C63A9-460B-4702-8C01-F7D115E3745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2" name="Text Placeholder 10">
            <a:extLst>
              <a:ext uri="{FF2B5EF4-FFF2-40B4-BE49-F238E27FC236}">
                <a16:creationId xmlns:a16="http://schemas.microsoft.com/office/drawing/2014/main" id="{DE41A2AF-2485-44D6-BC1A-EF0FE08B419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3" name="Text Placeholder 10">
            <a:extLst>
              <a:ext uri="{FF2B5EF4-FFF2-40B4-BE49-F238E27FC236}">
                <a16:creationId xmlns:a16="http://schemas.microsoft.com/office/drawing/2014/main" id="{F2B4E330-5CCA-403E-ABED-C16AE1E54CE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4" name="Text Placeholder 10">
            <a:extLst>
              <a:ext uri="{FF2B5EF4-FFF2-40B4-BE49-F238E27FC236}">
                <a16:creationId xmlns:a16="http://schemas.microsoft.com/office/drawing/2014/main" id="{14F318D0-C189-42DB-9344-F972B6C318C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5" name="Text Placeholder 10">
            <a:extLst>
              <a:ext uri="{FF2B5EF4-FFF2-40B4-BE49-F238E27FC236}">
                <a16:creationId xmlns:a16="http://schemas.microsoft.com/office/drawing/2014/main" id="{2F91040A-FCDF-472E-BD0E-7406A11EADE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6" name="Text Placeholder 10">
            <a:extLst>
              <a:ext uri="{FF2B5EF4-FFF2-40B4-BE49-F238E27FC236}">
                <a16:creationId xmlns:a16="http://schemas.microsoft.com/office/drawing/2014/main" id="{822D0DA0-B558-4EDE-A9B5-3251081B124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7" name="Text Placeholder 10">
            <a:extLst>
              <a:ext uri="{FF2B5EF4-FFF2-40B4-BE49-F238E27FC236}">
                <a16:creationId xmlns:a16="http://schemas.microsoft.com/office/drawing/2014/main" id="{8E65624D-C451-48FA-8C52-CDDEBFDD4B2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8" name="Text Placeholder 10">
            <a:extLst>
              <a:ext uri="{FF2B5EF4-FFF2-40B4-BE49-F238E27FC236}">
                <a16:creationId xmlns:a16="http://schemas.microsoft.com/office/drawing/2014/main" id="{9068217F-B61B-4029-8D4E-C8B9B0D3B2B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9" name="Text Placeholder 10">
            <a:extLst>
              <a:ext uri="{FF2B5EF4-FFF2-40B4-BE49-F238E27FC236}">
                <a16:creationId xmlns:a16="http://schemas.microsoft.com/office/drawing/2014/main" id="{3D7BE839-15B9-43C2-89DD-6E7228B9C44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0" name="Text Placeholder 10">
            <a:extLst>
              <a:ext uri="{FF2B5EF4-FFF2-40B4-BE49-F238E27FC236}">
                <a16:creationId xmlns:a16="http://schemas.microsoft.com/office/drawing/2014/main" id="{0D6AB60F-6B1F-4691-B503-1F8A0E0FC94D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214DEA4-9491-4860-B873-DEB133044C2E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cap="all" baseline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2" name="Title 1">
            <a:extLst>
              <a:ext uri="{FF2B5EF4-FFF2-40B4-BE49-F238E27FC236}">
                <a16:creationId xmlns:a16="http://schemas.microsoft.com/office/drawing/2014/main" id="{6B0A9777-9F2B-4D49-82F8-F78F1057B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2" name="Date Placeholder 15">
            <a:extLst>
              <a:ext uri="{FF2B5EF4-FFF2-40B4-BE49-F238E27FC236}">
                <a16:creationId xmlns:a16="http://schemas.microsoft.com/office/drawing/2014/main" id="{9D17B4D8-1988-4798-ADA9-09A3697041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3" name="Footer Placeholder 16">
            <a:extLst>
              <a:ext uri="{FF2B5EF4-FFF2-40B4-BE49-F238E27FC236}">
                <a16:creationId xmlns:a16="http://schemas.microsoft.com/office/drawing/2014/main" id="{94BE7131-2BFE-4B6C-9526-604DC5F9C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4" name="Slide Number Placeholder 17">
            <a:extLst>
              <a:ext uri="{FF2B5EF4-FFF2-40B4-BE49-F238E27FC236}">
                <a16:creationId xmlns:a16="http://schemas.microsoft.com/office/drawing/2014/main" id="{BCA841AE-6983-4830-ADB8-C8A6CE7CE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4341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42" y="1850572"/>
            <a:ext cx="10134601" cy="40930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4040167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icture Placeholder 65">
            <a:extLst>
              <a:ext uri="{FF2B5EF4-FFF2-40B4-BE49-F238E27FC236}">
                <a16:creationId xmlns:a16="http://schemas.microsoft.com/office/drawing/2014/main" id="{88E0AC7A-AA85-427E-8B83-AEEF229EDA41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383802" y="3121794"/>
            <a:ext cx="1808198" cy="1097726"/>
          </a:xfrm>
          <a:custGeom>
            <a:avLst/>
            <a:gdLst>
              <a:gd name="connsiteX0" fmla="*/ 474569 w 1808198"/>
              <a:gd name="connsiteY0" fmla="*/ 0 h 1097726"/>
              <a:gd name="connsiteX1" fmla="*/ 1799279 w 1808198"/>
              <a:gd name="connsiteY1" fmla="*/ 0 h 1097726"/>
              <a:gd name="connsiteX2" fmla="*/ 1808198 w 1808198"/>
              <a:gd name="connsiteY2" fmla="*/ 1097726 h 1097726"/>
              <a:gd name="connsiteX3" fmla="*/ 0 w 1808198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8198" h="1097726">
                <a:moveTo>
                  <a:pt x="474569" y="0"/>
                </a:moveTo>
                <a:lnTo>
                  <a:pt x="1799279" y="0"/>
                </a:lnTo>
                <a:lnTo>
                  <a:pt x="18081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E6437AD1-FE22-40AE-8BB8-8B8B9C5770F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900427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97978D8E-FCD0-4E7C-BD0B-F2F47BA1B2D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416963" y="3121794"/>
            <a:ext cx="1799279" cy="1097726"/>
          </a:xfrm>
          <a:custGeom>
            <a:avLst/>
            <a:gdLst>
              <a:gd name="connsiteX0" fmla="*/ 474570 w 1799279"/>
              <a:gd name="connsiteY0" fmla="*/ 0 h 1097726"/>
              <a:gd name="connsiteX1" fmla="*/ 1799279 w 1799279"/>
              <a:gd name="connsiteY1" fmla="*/ 0 h 1097726"/>
              <a:gd name="connsiteX2" fmla="*/ 132479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70" y="0"/>
                </a:moveTo>
                <a:lnTo>
                  <a:pt x="1799279" y="0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83197EDA-7F24-4C0A-B859-34173E066FC8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933589" y="3121794"/>
            <a:ext cx="1799125" cy="1097726"/>
          </a:xfrm>
          <a:custGeom>
            <a:avLst/>
            <a:gdLst>
              <a:gd name="connsiteX0" fmla="*/ 474570 w 1799125"/>
              <a:gd name="connsiteY0" fmla="*/ 0 h 1097726"/>
              <a:gd name="connsiteX1" fmla="*/ 1799125 w 1799125"/>
              <a:gd name="connsiteY1" fmla="*/ 0 h 1097726"/>
              <a:gd name="connsiteX2" fmla="*/ 1799125 w 1799125"/>
              <a:gd name="connsiteY2" fmla="*/ 356 h 1097726"/>
              <a:gd name="connsiteX3" fmla="*/ 1324799 w 1799125"/>
              <a:gd name="connsiteY3" fmla="*/ 1097726 h 1097726"/>
              <a:gd name="connsiteX4" fmla="*/ 0 w 1799125"/>
              <a:gd name="connsiteY4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125" h="1097726">
                <a:moveTo>
                  <a:pt x="474570" y="0"/>
                </a:moveTo>
                <a:lnTo>
                  <a:pt x="1799125" y="0"/>
                </a:lnTo>
                <a:lnTo>
                  <a:pt x="1799125" y="356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5CFC424-FDBC-4BD5-B5FB-E2C7B5DE600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450214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B2475369-85E0-474D-9454-6911B2BB54D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2966838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9231E13B-CD8C-48FC-A6DB-E87F08B4628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483375" y="3121794"/>
            <a:ext cx="1799279" cy="1097726"/>
          </a:xfrm>
          <a:custGeom>
            <a:avLst/>
            <a:gdLst>
              <a:gd name="connsiteX0" fmla="*/ 474569 w 1799279"/>
              <a:gd name="connsiteY0" fmla="*/ 0 h 1097726"/>
              <a:gd name="connsiteX1" fmla="*/ 1799279 w 1799279"/>
              <a:gd name="connsiteY1" fmla="*/ 0 h 1097726"/>
              <a:gd name="connsiteX2" fmla="*/ 1324798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69" y="0"/>
                </a:moveTo>
                <a:lnTo>
                  <a:pt x="1799279" y="0"/>
                </a:lnTo>
                <a:lnTo>
                  <a:pt x="13247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9A7D62AC-CCFA-44C3-98ED-F750B562B96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" y="3121794"/>
            <a:ext cx="1799279" cy="1097726"/>
          </a:xfrm>
          <a:custGeom>
            <a:avLst/>
            <a:gdLst>
              <a:gd name="connsiteX0" fmla="*/ 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2325820"/>
            <a:ext cx="1799279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09" y="2586626"/>
            <a:ext cx="1798870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7" name="Text Placeholder 15">
            <a:extLst>
              <a:ext uri="{FF2B5EF4-FFF2-40B4-BE49-F238E27FC236}">
                <a16:creationId xmlns:a16="http://schemas.microsoft.com/office/drawing/2014/main" id="{F3625817-ADC5-402C-BF70-E72E180EA94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9000" y="232582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8" name="Text Placeholder 18">
            <a:extLst>
              <a:ext uri="{FF2B5EF4-FFF2-40B4-BE49-F238E27FC236}">
                <a16:creationId xmlns:a16="http://schemas.microsoft.com/office/drawing/2014/main" id="{1CD742BF-928E-4F96-A707-0762F7415A8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429005" y="258662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9" name="Text Placeholder 15">
            <a:extLst>
              <a:ext uri="{FF2B5EF4-FFF2-40B4-BE49-F238E27FC236}">
                <a16:creationId xmlns:a16="http://schemas.microsoft.com/office/drawing/2014/main" id="{F63CF451-68B6-4006-B393-3926AD5577F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95597" y="232582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0" name="Text Placeholder 18">
            <a:extLst>
              <a:ext uri="{FF2B5EF4-FFF2-40B4-BE49-F238E27FC236}">
                <a16:creationId xmlns:a16="http://schemas.microsoft.com/office/drawing/2014/main" id="{0812886F-184C-40A8-A729-8B4B4926879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95602" y="258662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1" name="Text Placeholder 15">
            <a:extLst>
              <a:ext uri="{FF2B5EF4-FFF2-40B4-BE49-F238E27FC236}">
                <a16:creationId xmlns:a16="http://schemas.microsoft.com/office/drawing/2014/main" id="{227745AB-F0A1-4D69-B3E7-1E05EC5A83C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71508" y="232582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2" name="Text Placeholder 18">
            <a:extLst>
              <a:ext uri="{FF2B5EF4-FFF2-40B4-BE49-F238E27FC236}">
                <a16:creationId xmlns:a16="http://schemas.microsoft.com/office/drawing/2014/main" id="{FA1D1660-FDA5-41B8-9EE3-ADA0E15F0CD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371513" y="258662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3" name="Text Placeholder 15">
            <a:extLst>
              <a:ext uri="{FF2B5EF4-FFF2-40B4-BE49-F238E27FC236}">
                <a16:creationId xmlns:a16="http://schemas.microsoft.com/office/drawing/2014/main" id="{40B672B5-5EF2-428E-8952-03BB5F47FB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483375" y="450748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4" name="Text Placeholder 18">
            <a:extLst>
              <a:ext uri="{FF2B5EF4-FFF2-40B4-BE49-F238E27FC236}">
                <a16:creationId xmlns:a16="http://schemas.microsoft.com/office/drawing/2014/main" id="{AAB3392A-4B63-483C-B97B-A962BA72959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83380" y="476828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5" name="Text Placeholder 15">
            <a:extLst>
              <a:ext uri="{FF2B5EF4-FFF2-40B4-BE49-F238E27FC236}">
                <a16:creationId xmlns:a16="http://schemas.microsoft.com/office/drawing/2014/main" id="{52F154E0-81D0-4ED7-81F5-F2A41F6EE2E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457493" y="450748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D57D2666-5AA0-4552-8434-DE134549DA0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457498" y="476828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7" name="Text Placeholder 15">
            <a:extLst>
              <a:ext uri="{FF2B5EF4-FFF2-40B4-BE49-F238E27FC236}">
                <a16:creationId xmlns:a16="http://schemas.microsoft.com/office/drawing/2014/main" id="{7E6E0780-44C2-48C7-99F2-E711D9BFA85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416963" y="4502202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8" name="Text Placeholder 18">
            <a:extLst>
              <a:ext uri="{FF2B5EF4-FFF2-40B4-BE49-F238E27FC236}">
                <a16:creationId xmlns:a16="http://schemas.microsoft.com/office/drawing/2014/main" id="{41A5DBDC-E19D-4B74-863C-D63A78E4938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16968" y="4763008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9" name="Text Placeholder 15">
            <a:extLst>
              <a:ext uri="{FF2B5EF4-FFF2-40B4-BE49-F238E27FC236}">
                <a16:creationId xmlns:a16="http://schemas.microsoft.com/office/drawing/2014/main" id="{EEFB1377-2783-49F1-A131-38F4B63B90C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376433" y="4527297"/>
            <a:ext cx="1799279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80" name="Text Placeholder 18">
            <a:extLst>
              <a:ext uri="{FF2B5EF4-FFF2-40B4-BE49-F238E27FC236}">
                <a16:creationId xmlns:a16="http://schemas.microsoft.com/office/drawing/2014/main" id="{C188F315-95C8-490A-AB31-6B6D7A7A535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376438" y="4788103"/>
            <a:ext cx="1798870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58775809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35F811-46C6-4574-99D7-6B90FE873BD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AB03F056-6BD3-4D1E-B794-6796E05CC4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DD442E15-02E7-470A-B455-1641DC03E51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7AB804A3-DDE8-4F7C-AA96-94BD898660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41D76E21-775F-4F86-8F17-E8258055D6D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290EB005-534F-4E5E-81D4-3795AF32C8F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4DDA664B-9E00-41E2-903A-87130EEDB2D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F38183B6-48F8-4715-8596-BFC77AFE924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0C6D44CB-DAE7-40C8-B7B5-3AC0F92E224A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388CB94-B0AB-4513-9265-432FA36890D7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82DB4D40-3550-49E6-AF64-41E7E499F45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F6056747-20EC-4D2B-8AD5-79902BC5184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568700" y="4464453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737563698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057900" y="1914533"/>
            <a:ext cx="5219600" cy="28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057900" y="4779200"/>
            <a:ext cx="5219600" cy="6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720012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353434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609600" y="547200"/>
            <a:ext cx="1097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609600" y="1547767"/>
            <a:ext cx="10972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663294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609600" y="547200"/>
            <a:ext cx="1097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8569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794073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609600" y="547200"/>
            <a:ext cx="1097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6414211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3825904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1990249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178419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2260582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4627536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829530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609600" y="1908833"/>
            <a:ext cx="6084000" cy="19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609600" y="3880017"/>
            <a:ext cx="3794000" cy="10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5166587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9032255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7927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172757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72844482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609600" y="548633"/>
            <a:ext cx="10972800" cy="6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24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24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24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24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24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24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24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24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24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34799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95496942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04501345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46326516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91370317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89" name="Google Shape;89;p23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61990025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27191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905648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3580809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905649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3580809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035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0F359-3887-46D2-B761-56EC1A02E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9A03E-D82F-40F0-BE2A-320C377B9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C5A12-D538-4D7D-919A-00CEECFEE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625E9-D182-4F74-9C48-A0105512CE3B}" type="datetimeFigureOut">
              <a:rPr lang="en-GB" smtClean="0"/>
              <a:t>04/05/2022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AD44C-A41E-421E-9F3C-5E168A33F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2F425-D37D-4F5A-858F-F0F420647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DCDC8-7021-4EF2-862D-B35F742B8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62044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0452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94070D-8484-4B7B-ADE0-4CCDD6380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8626" y="5120639"/>
            <a:ext cx="12200626" cy="17326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59402" y="5330449"/>
            <a:ext cx="1938528" cy="55778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rgbClr val="465359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759405" y="5958718"/>
            <a:ext cx="1938528" cy="633065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642897" y="5330449"/>
            <a:ext cx="1938528" cy="55778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3642900" y="5958718"/>
            <a:ext cx="1938528" cy="633065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6526392" y="5330449"/>
            <a:ext cx="1938528" cy="55778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30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6526395" y="5958718"/>
            <a:ext cx="1938528" cy="633065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9409888" y="5330449"/>
            <a:ext cx="1938528" cy="55778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32" name="Content Placeholder 3"/>
          <p:cNvSpPr>
            <a:spLocks noGrp="1"/>
          </p:cNvSpPr>
          <p:nvPr>
            <p:ph sz="half" idx="15" hasCustomPrompt="1"/>
          </p:nvPr>
        </p:nvSpPr>
        <p:spPr>
          <a:xfrm>
            <a:off x="9409891" y="5958718"/>
            <a:ext cx="1938528" cy="633065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35564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DB4ED54-5B5E-4A04-93D3-5772E3CE3818}" type="datetime1">
              <a:rPr lang="en-US" smtClean="0"/>
              <a:pPr/>
              <a:t>5/4/2022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5245130"/>
            <a:ext cx="12192000" cy="161287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385594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DB4ED54-5B5E-4A04-93D3-5772E3CE3818}" type="datetime1">
              <a:rPr lang="en-US" smtClean="0"/>
              <a:pPr/>
              <a:t>5/4/2022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5245130"/>
            <a:ext cx="12192000" cy="161287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75894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3429849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6283804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9137758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988377"/>
            <a:ext cx="2492830" cy="557784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3584516"/>
            <a:ext cx="2492828" cy="16562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8472" y="2988377"/>
            <a:ext cx="2492830" cy="553373"/>
          </a:xfr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6298471" y="3584516"/>
            <a:ext cx="2492830" cy="16562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3444517" y="2988377"/>
            <a:ext cx="2492830" cy="557784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5"/>
          </p:nvPr>
        </p:nvSpPr>
        <p:spPr>
          <a:xfrm>
            <a:off x="3444519" y="3584516"/>
            <a:ext cx="2492828" cy="16562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9138807" y="2988377"/>
            <a:ext cx="2492830" cy="553373"/>
          </a:xfr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0" name="Content Placeholder 5"/>
          <p:cNvSpPr>
            <a:spLocks noGrp="1"/>
          </p:cNvSpPr>
          <p:nvPr>
            <p:ph sz="quarter" idx="17"/>
          </p:nvPr>
        </p:nvSpPr>
        <p:spPr>
          <a:xfrm>
            <a:off x="9138806" y="3584516"/>
            <a:ext cx="2492830" cy="16562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/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410889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1953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9096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232275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0927" y="709565"/>
            <a:ext cx="6650991" cy="699407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632857"/>
            <a:ext cx="6650991" cy="4205188"/>
          </a:xfrm>
        </p:spPr>
        <p:txBody>
          <a:bodyPr anchor="t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3507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8622917" y="3322281"/>
            <a:ext cx="3367862" cy="33678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 Watermark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768350" y="2312987"/>
            <a:ext cx="731520" cy="73152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2647728"/>
            <a:ext cx="3031852" cy="1722419"/>
          </a:xfrm>
        </p:spPr>
        <p:txBody>
          <a:bodyPr anchor="ctr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3283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2647728"/>
            <a:ext cx="3031852" cy="1722419"/>
          </a:xfrm>
        </p:spPr>
        <p:txBody>
          <a:bodyPr anchor="ctr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82884F1-FFEA-405F-9602-3DCA865EDA4E}" type="datetime1">
              <a:rPr lang="en-US" smtClean="0"/>
              <a:pPr/>
              <a:t>5/4/2022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 rot="5400000">
            <a:off x="1415595" y="3435840"/>
            <a:ext cx="57607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472483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388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30D4B-D978-4D26-9072-231BE5807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C2F87-E255-45F8-903B-191C0E475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6AEFF-D2D2-406E-A558-376628CF9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625E9-D182-4F74-9C48-A0105512CE3B}" type="datetimeFigureOut">
              <a:rPr lang="en-GB" smtClean="0"/>
              <a:t>04/05/2022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83BCC-4886-4642-89C5-80DE23059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A0B56-2F1A-44EE-A16E-DFBF3FD7C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DCDC8-7021-4EF2-862D-B35F742B8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3191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4072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5407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1267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731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2965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585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338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48843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381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846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EBD8C-C740-4F38-BCA7-BAF341D7A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65213-AE40-41C2-97EC-F58D4A5C17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28FD33-BD07-45D4-B9DC-6C8578B7FB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B0FADA-820E-4EAE-B6D4-E20B86032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625E9-D182-4F74-9C48-A0105512CE3B}" type="datetimeFigureOut">
              <a:rPr lang="en-GB" smtClean="0"/>
              <a:t>04/05/2022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3357F-3E86-450A-9F7A-995242371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F032E0-D44E-424A-B842-F41914B39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DCDC8-7021-4EF2-862D-B35F742B8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77015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640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560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648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B495A4C6-232E-4A1A-B575-7EF7F414F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 algn="l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B4C6F7E-40F0-42B1-AFE0-D3C95660E0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1599947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42EE46E3-709F-4AE9-AECE-FD647B6DCF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2378452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194FB4F-01AC-4A0E-BBE2-CF2B69F6F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22269" y="2169263"/>
            <a:ext cx="1706965" cy="10485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8E76F955-6B23-4972-8E86-603F19ECF6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894" y="3528829"/>
            <a:ext cx="1393863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DA77547-4FF4-4B15-96F1-DC9B00175B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40449" y="3528829"/>
            <a:ext cx="1380681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6E6B6915-DFCC-44EB-9C61-6B7725D1B7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634331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6718CC56-7B04-41D0-A320-CCCDC20D761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459860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778E1C09-B7DB-4CE7-A5B9-90BCF5444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321788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CFA026C-42CE-4C20-9DDE-417FDF6CB4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468790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0AFAA95F-1461-496C-BAB4-D5D0594554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195673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D194B4E-75F4-47BE-B171-9C64697AB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7" idx="1"/>
          </p:cNvCxnSpPr>
          <p:nvPr userDrawn="1"/>
        </p:nvCxnSpPr>
        <p:spPr>
          <a:xfrm>
            <a:off x="2315757" y="3774842"/>
            <a:ext cx="7624692" cy="0"/>
          </a:xfrm>
          <a:prstGeom prst="line">
            <a:avLst/>
          </a:prstGeom>
          <a:ln w="444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EFDA35F-76DF-4FDC-90C9-F9FEDF322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091972"/>
            <a:ext cx="4678" cy="3376818"/>
          </a:xfrm>
          <a:prstGeom prst="line">
            <a:avLst/>
          </a:prstGeom>
          <a:ln w="444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Date Placeholder 2">
            <a:extLst>
              <a:ext uri="{FF2B5EF4-FFF2-40B4-BE49-F238E27FC236}">
                <a16:creationId xmlns:a16="http://schemas.microsoft.com/office/drawing/2014/main" id="{B8C04945-62C9-4964-8891-6D30EA90D2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2" name="Footer Placeholder 3">
            <a:extLst>
              <a:ext uri="{FF2B5EF4-FFF2-40B4-BE49-F238E27FC236}">
                <a16:creationId xmlns:a16="http://schemas.microsoft.com/office/drawing/2014/main" id="{51029B8B-F669-4889-98DD-901661178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3" name="Slide Number Placeholder 4">
            <a:extLst>
              <a:ext uri="{FF2B5EF4-FFF2-40B4-BE49-F238E27FC236}">
                <a16:creationId xmlns:a16="http://schemas.microsoft.com/office/drawing/2014/main" id="{7A0B84D6-438D-4B3B-B52C-6F5EC159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57545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175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rt and tab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8749" y="1361938"/>
            <a:ext cx="6765925" cy="496888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286002"/>
            <a:ext cx="6094270" cy="354214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58125" y="2284624"/>
            <a:ext cx="3147332" cy="306388"/>
          </a:xfrm>
        </p:spPr>
        <p:txBody>
          <a:bodyPr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99254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59825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6776"/>
            <a:ext cx="10515600" cy="369764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79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276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3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39E95-7010-4615-9210-AFD62AA19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6474C-B3D9-4933-9C68-71A6ABDA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9BC3E-0D1C-4770-9059-51295D2D0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84859E-97A3-42C2-898D-1792E4E89F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F946C2-A7B6-4FAB-987B-0B58F6F29A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48C224-C49F-4432-B0DD-9CDF72BCA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625E9-D182-4F74-9C48-A0105512CE3B}" type="datetimeFigureOut">
              <a:rPr lang="en-GB" smtClean="0"/>
              <a:t>04/05/2022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83C92E-A862-49E1-9DD6-B0F81FDD6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13AA96-E1F2-45E7-86EF-E95C5D85B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DCDC8-7021-4EF2-862D-B35F742B8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50147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187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277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3153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7343BBF-5896-492F-B293-DE44DE831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00127" y="5095875"/>
            <a:ext cx="4991747" cy="17621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BC4C36-9C93-4585-BF64-797C379471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6725" y="466725"/>
            <a:ext cx="11258550" cy="5924550"/>
          </a:xfrm>
          <a:custGeom>
            <a:avLst/>
            <a:gdLst>
              <a:gd name="connsiteX0" fmla="*/ 0 w 11258550"/>
              <a:gd name="connsiteY0" fmla="*/ 0 h 5924550"/>
              <a:gd name="connsiteX1" fmla="*/ 11258550 w 11258550"/>
              <a:gd name="connsiteY1" fmla="*/ 0 h 5924550"/>
              <a:gd name="connsiteX2" fmla="*/ 11258550 w 11258550"/>
              <a:gd name="connsiteY2" fmla="*/ 5924550 h 5924550"/>
              <a:gd name="connsiteX3" fmla="*/ 8125149 w 11258550"/>
              <a:gd name="connsiteY3" fmla="*/ 5924550 h 5924550"/>
              <a:gd name="connsiteX4" fmla="*/ 8125149 w 11258550"/>
              <a:gd name="connsiteY4" fmla="*/ 4629150 h 5924550"/>
              <a:gd name="connsiteX5" fmla="*/ 3133402 w 11258550"/>
              <a:gd name="connsiteY5" fmla="*/ 4629150 h 5924550"/>
              <a:gd name="connsiteX6" fmla="*/ 3133402 w 11258550"/>
              <a:gd name="connsiteY6" fmla="*/ 5924550 h 5924550"/>
              <a:gd name="connsiteX7" fmla="*/ 0 w 11258550"/>
              <a:gd name="connsiteY7" fmla="*/ 5924550 h 59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58550" h="5924550">
                <a:moveTo>
                  <a:pt x="0" y="0"/>
                </a:moveTo>
                <a:lnTo>
                  <a:pt x="11258550" y="0"/>
                </a:lnTo>
                <a:lnTo>
                  <a:pt x="11258550" y="5924550"/>
                </a:lnTo>
                <a:lnTo>
                  <a:pt x="8125149" y="5924550"/>
                </a:lnTo>
                <a:lnTo>
                  <a:pt x="8125149" y="4629150"/>
                </a:lnTo>
                <a:lnTo>
                  <a:pt x="3133402" y="4629150"/>
                </a:lnTo>
                <a:lnTo>
                  <a:pt x="3133402" y="5924550"/>
                </a:lnTo>
                <a:lnTo>
                  <a:pt x="0" y="59245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749D11F-03B6-400D-94E7-177EEBC5C7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0921" y="6176266"/>
            <a:ext cx="4270159" cy="339247"/>
          </a:xfrm>
        </p:spPr>
        <p:txBody>
          <a:bodyPr>
            <a:noAutofit/>
          </a:bodyPr>
          <a:lstStyle>
            <a:lvl1pPr marL="0" indent="0" algn="ctr">
              <a:buNone/>
              <a:defRPr sz="2000" spc="1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4C86F7-04B1-4F1F-B4FB-8A3C27936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940" y="5489855"/>
            <a:ext cx="4270248" cy="640080"/>
          </a:xfrm>
        </p:spPr>
        <p:txBody>
          <a:bodyPr anchor="t">
            <a:noAutofit/>
          </a:bodyPr>
          <a:lstStyle>
            <a:lvl1pPr algn="ctr">
              <a:lnSpc>
                <a:spcPct val="80000"/>
              </a:lnSpc>
              <a:defRPr sz="5000" cap="all" baseline="0">
                <a:ln w="19050">
                  <a:solidFill>
                    <a:schemeClr val="accent6"/>
                  </a:solidFill>
                </a:ln>
                <a:noFill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3308183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96E7A44-0539-4C8E-ABEB-E56B131C4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29326" y="2152651"/>
            <a:ext cx="6162674" cy="29098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00CB7D0-0851-45AD-932F-0A0BD59CCB0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466726"/>
            <a:ext cx="6848474" cy="6391274"/>
          </a:xfrm>
          <a:custGeom>
            <a:avLst/>
            <a:gdLst>
              <a:gd name="connsiteX0" fmla="*/ 0 w 6848474"/>
              <a:gd name="connsiteY0" fmla="*/ 0 h 6391274"/>
              <a:gd name="connsiteX1" fmla="*/ 6848474 w 6848474"/>
              <a:gd name="connsiteY1" fmla="*/ 0 h 6391274"/>
              <a:gd name="connsiteX2" fmla="*/ 6848474 w 6848474"/>
              <a:gd name="connsiteY2" fmla="*/ 1685925 h 6391274"/>
              <a:gd name="connsiteX3" fmla="*/ 6029325 w 6848474"/>
              <a:gd name="connsiteY3" fmla="*/ 1685925 h 6391274"/>
              <a:gd name="connsiteX4" fmla="*/ 6029325 w 6848474"/>
              <a:gd name="connsiteY4" fmla="*/ 4595813 h 6391274"/>
              <a:gd name="connsiteX5" fmla="*/ 6848474 w 6848474"/>
              <a:gd name="connsiteY5" fmla="*/ 4595813 h 6391274"/>
              <a:gd name="connsiteX6" fmla="*/ 6848474 w 6848474"/>
              <a:gd name="connsiteY6" fmla="*/ 6391274 h 6391274"/>
              <a:gd name="connsiteX7" fmla="*/ 0 w 6848474"/>
              <a:gd name="connsiteY7" fmla="*/ 6391274 h 639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48474" h="6391274">
                <a:moveTo>
                  <a:pt x="0" y="0"/>
                </a:moveTo>
                <a:lnTo>
                  <a:pt x="6848474" y="0"/>
                </a:lnTo>
                <a:lnTo>
                  <a:pt x="6848474" y="1685925"/>
                </a:lnTo>
                <a:lnTo>
                  <a:pt x="6029325" y="1685925"/>
                </a:lnTo>
                <a:lnTo>
                  <a:pt x="6029325" y="4595813"/>
                </a:lnTo>
                <a:lnTo>
                  <a:pt x="6848474" y="4595813"/>
                </a:lnTo>
                <a:lnTo>
                  <a:pt x="6848474" y="6391274"/>
                </a:lnTo>
                <a:lnTo>
                  <a:pt x="0" y="639127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C0B0C-9F99-4C31-993B-EB072ABAD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2CDF4-F0E3-4D07-89C6-5ABCCDDD8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BDA5F-715E-4514-9476-437B3EB01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D38E0F-D52F-4777-9D68-D30CB3B8C8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24625" y="2624137"/>
            <a:ext cx="5172075" cy="2033588"/>
          </a:xfrm>
        </p:spPr>
        <p:txBody>
          <a:bodyPr>
            <a:no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6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E083E92-8775-41F5-A992-0786A40813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92272" y="671808"/>
            <a:ext cx="3661528" cy="63919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3929205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760CB-267C-4B96-8D93-EA7752305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F8915-ABFD-4CAE-AC61-1E1B2B1C6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7218A-692D-4EB0-817E-60AFD432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D5A4AB60-E1AB-4239-BFC7-C10A235B18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700899"/>
            <a:ext cx="3281555" cy="14726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53300DCB-9114-4ADF-8664-EFDD2C7A6E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2321396"/>
            <a:ext cx="3281555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B69E913-93AE-4878-BA45-C2A83F5AC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8200" y="4683183"/>
            <a:ext cx="3281555" cy="106764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F306DC8-5642-4A13-B67A-9BF5A74DB8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8200" y="4303679"/>
            <a:ext cx="3281555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CC0CA179-9852-4BA8-8E7D-8C5F43775E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65159" y="2715236"/>
            <a:ext cx="3281555" cy="14726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651735A5-9931-4467-9BBD-D622219F38F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65159" y="2335733"/>
            <a:ext cx="3281555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5467CBB-A84A-4371-9C2F-3BD7181223E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65159" y="4697520"/>
            <a:ext cx="3281555" cy="106764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96B9F0-428C-454F-A050-D0D8E871428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65159" y="4318016"/>
            <a:ext cx="3281555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BEB11F1-0872-4500-8CBB-63D9F6BBA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89832" y="2715236"/>
            <a:ext cx="3281555" cy="14726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D1E8BAA-941F-4D25-92A6-7E9A2C3664C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9832" y="2335733"/>
            <a:ext cx="3281555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7E5E59-1A85-4D6C-9DFC-E288DD5ABE98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7B2D7D-08A6-4C69-B43C-2288E5BBD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574" y="658420"/>
            <a:ext cx="6408851" cy="66596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0211072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CFDE121-67A1-407B-A6E2-D5B255A4F712}"/>
              </a:ext>
            </a:extLst>
          </p:cNvPr>
          <p:cNvSpPr/>
          <p:nvPr userDrawn="1"/>
        </p:nvSpPr>
        <p:spPr>
          <a:xfrm>
            <a:off x="1282168" y="0"/>
            <a:ext cx="1855263" cy="4459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5C2B05-C32D-4F66-8BDA-0F4824844C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575672" y="4121035"/>
            <a:ext cx="3337712" cy="63919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7AE0851-B0C9-475B-8AD9-7C6A141FDDE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414645" y="758825"/>
            <a:ext cx="599148" cy="60007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2254E01-FD47-43F3-A74C-720A0EA4C24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4645" y="1388209"/>
            <a:ext cx="3281555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B911B77-02F4-42D2-8639-A3F7EAFB71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4645" y="1767713"/>
            <a:ext cx="3281555" cy="112574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0FBF118A-5599-4A55-9939-8075D74851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14645" y="3251858"/>
            <a:ext cx="599148" cy="60007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66BB17E-99F0-43A3-99AA-F928695311F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4645" y="3866925"/>
            <a:ext cx="3281555" cy="42889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934F74CA-3E2F-4F3A-BE25-F8D9572179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14645" y="4248925"/>
            <a:ext cx="3281555" cy="142921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B5A383D6-9A09-46E4-8DD5-684C3B04E15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077157" y="773142"/>
            <a:ext cx="599148" cy="60007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6D712C8-D0F1-407A-AAC4-D86C1FDDCD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2244" y="1388209"/>
            <a:ext cx="3281556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41C731A4-58E7-4726-BFC7-23260BCD62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2244" y="1767713"/>
            <a:ext cx="3281556" cy="112574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533CF28F-2EF0-4DE6-AD35-043AAA87EEC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072244" y="3237794"/>
            <a:ext cx="599148" cy="60007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98ABB59-CA95-470C-A29D-627B16E69E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72244" y="3866925"/>
            <a:ext cx="3281556" cy="42889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B571488-55CE-40DF-84B6-A5166E2BEF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2244" y="4248925"/>
            <a:ext cx="3281556" cy="142921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D15CF3-8EFD-40BC-B749-25F401BC1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1DB08D-5054-4577-AA1B-BA9D87CF8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EF9931-2A77-46BF-822E-D503CEAF6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0148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693F3E0E-712E-4821-A89E-6727BD3825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466725"/>
            <a:ext cx="4858139" cy="5924550"/>
          </a:xfr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4311D2-47FE-44C1-9B1C-179CAA338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DFF648-B296-4801-91A9-A6868BFA7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64D7C8-0561-4530-BCD5-AB0BB1977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50F7E33-83E1-4951-9CEC-14866D6A3C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98135" y="2759613"/>
            <a:ext cx="2824355" cy="111756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F01B4AA-8A2C-488B-A306-BC09BA1C66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98135" y="2176946"/>
            <a:ext cx="2824355" cy="5815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C79840D9-3F3D-4DFB-9592-867BB8CA12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45966" y="2759613"/>
            <a:ext cx="2595758" cy="111756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2DFBC7C-0887-40D8-93DA-CBE9F58B1C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845966" y="2176946"/>
            <a:ext cx="2595758" cy="5815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C60B52-4450-4317-A5DF-A3E617C12A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98135" y="4712146"/>
            <a:ext cx="2824355" cy="111756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5F1DE6B-CBDA-40EB-A055-4FDC09ACC6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98135" y="4129479"/>
            <a:ext cx="2824355" cy="5815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9593E99-8D88-45AD-83AF-7F7F9AB693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45966" y="4712146"/>
            <a:ext cx="2595758" cy="111756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95823CC-CA7F-4F5B-B442-48A39696933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45966" y="4129479"/>
            <a:ext cx="2595758" cy="5815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F87501-8949-4796-90C5-50D20B54A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6411" y="941112"/>
            <a:ext cx="6074545" cy="639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78161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70A3F71-78A0-4742-B701-4A1489F5A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169108"/>
            <a:ext cx="4243755" cy="20771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CB7E97A-4B46-429D-80E3-5A2E689EFA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75" y="466724"/>
            <a:ext cx="9191625" cy="6391275"/>
          </a:xfrm>
          <a:custGeom>
            <a:avLst/>
            <a:gdLst>
              <a:gd name="connsiteX0" fmla="*/ 0 w 9191625"/>
              <a:gd name="connsiteY0" fmla="*/ 0 h 6391275"/>
              <a:gd name="connsiteX1" fmla="*/ 9191625 w 9191625"/>
              <a:gd name="connsiteY1" fmla="*/ 0 h 6391275"/>
              <a:gd name="connsiteX2" fmla="*/ 9191625 w 9191625"/>
              <a:gd name="connsiteY2" fmla="*/ 6391275 h 6391275"/>
              <a:gd name="connsiteX3" fmla="*/ 0 w 9191625"/>
              <a:gd name="connsiteY3" fmla="*/ 6391275 h 6391275"/>
              <a:gd name="connsiteX4" fmla="*/ 0 w 9191625"/>
              <a:gd name="connsiteY4" fmla="*/ 4779506 h 6391275"/>
              <a:gd name="connsiteX5" fmla="*/ 1243380 w 9191625"/>
              <a:gd name="connsiteY5" fmla="*/ 4779506 h 6391275"/>
              <a:gd name="connsiteX6" fmla="*/ 1243380 w 9191625"/>
              <a:gd name="connsiteY6" fmla="*/ 2702384 h 6391275"/>
              <a:gd name="connsiteX7" fmla="*/ 0 w 9191625"/>
              <a:gd name="connsiteY7" fmla="*/ 2702384 h 639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91625" h="6391275">
                <a:moveTo>
                  <a:pt x="0" y="0"/>
                </a:moveTo>
                <a:lnTo>
                  <a:pt x="9191625" y="0"/>
                </a:lnTo>
                <a:lnTo>
                  <a:pt x="9191625" y="6391275"/>
                </a:lnTo>
                <a:lnTo>
                  <a:pt x="0" y="6391275"/>
                </a:lnTo>
                <a:lnTo>
                  <a:pt x="0" y="4779506"/>
                </a:lnTo>
                <a:lnTo>
                  <a:pt x="1243380" y="4779506"/>
                </a:lnTo>
                <a:lnTo>
                  <a:pt x="1243380" y="2702384"/>
                </a:lnTo>
                <a:lnTo>
                  <a:pt x="0" y="270238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59D5F7-4F29-467D-8261-4E075BB20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C6787-293A-4CC2-A2D2-E2881CC61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11C36F-4448-4279-8552-28C42ECE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CCB8AC8A-361C-4A01-AEB1-112BEAC487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2133" y="3384898"/>
            <a:ext cx="3519487" cy="158839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847092-EAA4-4108-A528-108AD1F96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00518" y="2211168"/>
            <a:ext cx="5829300" cy="6620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89200755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CFABFC7-4108-49F4-A75A-5AB472AA2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847139"/>
            <a:ext cx="12192000" cy="11637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162CB3A-11BC-4C5C-B53D-B965CFA2B68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6725" y="466725"/>
            <a:ext cx="11258550" cy="5924550"/>
          </a:xfrm>
          <a:custGeom>
            <a:avLst/>
            <a:gdLst>
              <a:gd name="connsiteX0" fmla="*/ 0 w 11258550"/>
              <a:gd name="connsiteY0" fmla="*/ 3544135 h 5924550"/>
              <a:gd name="connsiteX1" fmla="*/ 11258550 w 11258550"/>
              <a:gd name="connsiteY1" fmla="*/ 3544135 h 5924550"/>
              <a:gd name="connsiteX2" fmla="*/ 11258550 w 11258550"/>
              <a:gd name="connsiteY2" fmla="*/ 5924550 h 5924550"/>
              <a:gd name="connsiteX3" fmla="*/ 0 w 11258550"/>
              <a:gd name="connsiteY3" fmla="*/ 5924550 h 5924550"/>
              <a:gd name="connsiteX4" fmla="*/ 0 w 11258550"/>
              <a:gd name="connsiteY4" fmla="*/ 0 h 5924550"/>
              <a:gd name="connsiteX5" fmla="*/ 11258550 w 11258550"/>
              <a:gd name="connsiteY5" fmla="*/ 0 h 5924550"/>
              <a:gd name="connsiteX6" fmla="*/ 11258550 w 11258550"/>
              <a:gd name="connsiteY6" fmla="*/ 2380414 h 5924550"/>
              <a:gd name="connsiteX7" fmla="*/ 0 w 11258550"/>
              <a:gd name="connsiteY7" fmla="*/ 2380414 h 59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58550" h="5924550">
                <a:moveTo>
                  <a:pt x="0" y="3544135"/>
                </a:moveTo>
                <a:lnTo>
                  <a:pt x="11258550" y="3544135"/>
                </a:lnTo>
                <a:lnTo>
                  <a:pt x="11258550" y="5924550"/>
                </a:lnTo>
                <a:lnTo>
                  <a:pt x="0" y="5924550"/>
                </a:lnTo>
                <a:close/>
                <a:moveTo>
                  <a:pt x="0" y="0"/>
                </a:moveTo>
                <a:lnTo>
                  <a:pt x="11258550" y="0"/>
                </a:lnTo>
                <a:lnTo>
                  <a:pt x="11258550" y="2380414"/>
                </a:lnTo>
                <a:lnTo>
                  <a:pt x="0" y="238041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9EBBDF-3A3F-40FD-9752-1D92BFAD19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9738" y="3001020"/>
            <a:ext cx="8412524" cy="938559"/>
          </a:xfrm>
        </p:spPr>
        <p:txBody>
          <a:bodyPr/>
          <a:lstStyle>
            <a:lvl1pPr algn="ctr">
              <a:defRPr sz="5000" spc="100" baseline="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075889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B6C78-A57C-4E9A-A6FF-B427E93EF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65BB47-0000-49CD-8580-BE298BBAA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625E9-D182-4F74-9C48-A0105512CE3B}" type="datetimeFigureOut">
              <a:rPr lang="en-GB" smtClean="0"/>
              <a:t>04/05/2022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2D0E34-86EE-406F-B4F0-1C3E66660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CA27E-3892-46A2-BB53-950F7474F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DCDC8-7021-4EF2-862D-B35F742B8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600254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57E51-8279-450D-ABC2-889F91AD7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F52AC3-8AAB-49A9-8BB4-9A82193F9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42EBEF-1685-466C-9FC9-D1A2D4A68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360F31D-8187-4BBF-807F-BCD7628363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1" y="466725"/>
            <a:ext cx="6096000" cy="5924550"/>
          </a:xfr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61D3AC4-50E4-442B-88DA-99E01D461F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34200" y="2183098"/>
            <a:ext cx="4419600" cy="6420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BA1C8C7-E942-4381-8DFB-35C0D375D5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34200" y="1632228"/>
            <a:ext cx="4419600" cy="55087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619FB69F-436E-4680-805E-129656D1FC8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34200" y="3732794"/>
            <a:ext cx="4419600" cy="6420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9EEFB823-5D40-4C5F-8E5C-8DA5459631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34200" y="3181924"/>
            <a:ext cx="4419600" cy="55087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97A70DDF-2854-466D-AE9A-7AA7BF3298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34200" y="5307885"/>
            <a:ext cx="4419600" cy="6420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C6C41E82-34D6-471D-81E8-FCA62C7F22F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34200" y="4757015"/>
            <a:ext cx="4419600" cy="55087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E1AE8-90BE-4DE3-93E9-B997D48FE6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13162" y="668924"/>
            <a:ext cx="6041908" cy="6420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6788543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2FB566-AB0F-4A84-A379-5B7A132A1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0B01EE-E344-461A-85A0-3AA7F83AA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09A25E-2DC1-49B1-A962-EFCDB81F9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848D9ED-15C8-4EA0-B95F-CFD1BAF0A5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1809750" y="475743"/>
            <a:ext cx="6475268" cy="5915532"/>
          </a:xfr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EF9385-3B06-4216-9420-A91190C6B7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91419" y="1125633"/>
            <a:ext cx="2937452" cy="11926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D01ADD07-F155-4B1F-B204-2284F6999B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91419" y="746129"/>
            <a:ext cx="2937452" cy="4263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20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29012F5-57FB-4F6F-8FF8-DBA65EC1EF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1419" y="4716842"/>
            <a:ext cx="2937452" cy="110666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F8E7E45-85D4-40EE-836F-76055F0F8E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91419" y="4337338"/>
            <a:ext cx="2937452" cy="4263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20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315DB3C-D2E4-4310-8A18-71457CBD7A4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91419" y="2964253"/>
            <a:ext cx="2937452" cy="110666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D8DBA9F3-328C-4BAE-A2E1-0FBFE3A476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1419" y="2584749"/>
            <a:ext cx="2937452" cy="4263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20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7365-7137-471F-BFE9-2F6C36293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914546" y="3092260"/>
            <a:ext cx="5719734" cy="6824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2580702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8D0226-3AB8-4591-90BD-C0E6D9A30301}"/>
              </a:ext>
            </a:extLst>
          </p:cNvPr>
          <p:cNvSpPr/>
          <p:nvPr userDrawn="1"/>
        </p:nvSpPr>
        <p:spPr>
          <a:xfrm>
            <a:off x="1780309" y="2761134"/>
            <a:ext cx="2283691" cy="12930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12CA40-DF7D-4358-831F-BC9B8960CBDB}"/>
              </a:ext>
            </a:extLst>
          </p:cNvPr>
          <p:cNvSpPr/>
          <p:nvPr userDrawn="1"/>
        </p:nvSpPr>
        <p:spPr>
          <a:xfrm>
            <a:off x="4979555" y="2761134"/>
            <a:ext cx="2283691" cy="12930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E1A6E6-C76B-400D-9A19-F1B09AD38A3E}"/>
              </a:ext>
            </a:extLst>
          </p:cNvPr>
          <p:cNvSpPr/>
          <p:nvPr userDrawn="1"/>
        </p:nvSpPr>
        <p:spPr>
          <a:xfrm>
            <a:off x="8153400" y="2761134"/>
            <a:ext cx="2283691" cy="12930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67140AA-40F5-4101-B5AA-DDCDA4906E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53428" y="4178539"/>
            <a:ext cx="2937452" cy="9686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8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966AA58-3FAC-4126-8C63-16F104203B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07899" y="2977808"/>
            <a:ext cx="1828510" cy="8597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8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B430FA7-46C5-4651-8ED7-21284AF0121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52674" y="4178539"/>
            <a:ext cx="2937452" cy="9686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8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1C698088-82D8-4D90-AE73-66B661DFCB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07145" y="2977808"/>
            <a:ext cx="1828510" cy="8597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8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3FF934E-D2F5-409F-B4EB-CD316340BF3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51920" y="4178539"/>
            <a:ext cx="2937452" cy="9686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8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7E006825-EBAA-451B-AD52-683B7109D5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80990" y="2977808"/>
            <a:ext cx="1828510" cy="8597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8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044D0E17-B284-4856-BBDB-FFF2EBAB97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56B7B285-9E5D-48DB-B740-3FDA433FE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73D1A241-8F30-495A-8B68-B8A5CAA1F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>
            <a:noAutofit/>
          </a:bodyPr>
          <a:lstStyle/>
          <a:p>
            <a:fld id="{BF860B6F-2FE3-4DE6-9496-980E987E746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931C97-3E53-4030-A6E5-50E4DF9A1C34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F8C40A-9F2A-4E97-956E-E8A1BFB94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574" y="671808"/>
            <a:ext cx="6408851" cy="639192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8430838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E1A5FC-3F83-4927-88B5-5BCBA3EA684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33860" y="466725"/>
            <a:ext cx="4858139" cy="5924550"/>
          </a:xfr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EE9FB-42C5-4A09-A4FE-4DDE8CF93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08DFF-BE58-419E-A8E1-FD9428158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4A919-F912-4129-B930-D8A078A8C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CEA9B97-0004-4411-ABB4-A27F463B89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7045" y="2387634"/>
            <a:ext cx="2824355" cy="339280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5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ED60F60-B501-479A-A75A-8FD1F97965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7045" y="1804968"/>
            <a:ext cx="2824355" cy="5815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170FD0E-EBE1-4417-BC9D-4CD5F92BFD3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5452" y="2385650"/>
            <a:ext cx="2824355" cy="339280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5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7738676-CB36-4BE1-A9C9-0215DEEECB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45452" y="1802984"/>
            <a:ext cx="2824355" cy="5815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38544-38E0-4456-B973-6058B99619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4203" y="671808"/>
            <a:ext cx="6041907" cy="63919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10695148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F3F335-C36A-4214-BC97-BB4C97218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CCBA95-53AF-4D84-851A-583238623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38AEEC-9F28-4200-B5D7-453E32B3B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D9967FE-B330-4703-9D6E-CC40B84B1030}"/>
              </a:ext>
            </a:extLst>
          </p:cNvPr>
          <p:cNvCxnSpPr>
            <a:cxnSpLocks/>
          </p:cNvCxnSpPr>
          <p:nvPr userDrawn="1"/>
        </p:nvCxnSpPr>
        <p:spPr>
          <a:xfrm>
            <a:off x="6150567" y="2200739"/>
            <a:ext cx="0" cy="346992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BC0FBFA-8000-40C6-8EF3-D30A0A48CBC5}"/>
              </a:ext>
            </a:extLst>
          </p:cNvPr>
          <p:cNvCxnSpPr>
            <a:cxnSpLocks/>
          </p:cNvCxnSpPr>
          <p:nvPr userDrawn="1"/>
        </p:nvCxnSpPr>
        <p:spPr>
          <a:xfrm flipH="1">
            <a:off x="2545167" y="3935702"/>
            <a:ext cx="710166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DCC767D-316F-42DA-9712-29C185B762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78036" y="1767731"/>
            <a:ext cx="1706966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DC3AF654-39ED-4B70-9A85-34D9DC793D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78035" y="5683895"/>
            <a:ext cx="1706966" cy="4263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3E0B0DF9-E558-439A-9B7D-4C600008B0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3792884"/>
            <a:ext cx="1706966" cy="4263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6BB9DF13-A501-4465-8844-F8ADFE8BED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46834" y="3792884"/>
            <a:ext cx="1706966" cy="4263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D23EF573-9496-4229-ABB9-B58C441687E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000" y="2740969"/>
            <a:ext cx="1929792" cy="42639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6C96D231-4BEB-47C0-BC89-3D69A5E0DD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59358" y="4263233"/>
            <a:ext cx="913553" cy="42639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18B3BFCC-5202-4CF7-8748-EA1165299B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45805" y="5001059"/>
            <a:ext cx="913553" cy="42639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0F78A8C0-E488-4B82-A881-BAF70EF5261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28224" y="4328700"/>
            <a:ext cx="913553" cy="42639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9CBF7863-921B-428D-857E-AC4D195E887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64942" y="4956195"/>
            <a:ext cx="913553" cy="42639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3818CA49-6F16-4527-9CE5-335D522ECAA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96547" y="2870279"/>
            <a:ext cx="913553" cy="42639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A8460B-1230-475A-839A-BB0365A3D5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4203" y="671807"/>
            <a:ext cx="10629597" cy="64580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0700218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3D11A1-D567-4DE9-AFD4-7A6BC7C300C1}"/>
              </a:ext>
            </a:extLst>
          </p:cNvPr>
          <p:cNvSpPr/>
          <p:nvPr userDrawn="1"/>
        </p:nvSpPr>
        <p:spPr>
          <a:xfrm>
            <a:off x="4483944" y="2406747"/>
            <a:ext cx="3200401" cy="1127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398470-6F00-41F0-B63E-42C03BC992F8}"/>
              </a:ext>
            </a:extLst>
          </p:cNvPr>
          <p:cNvSpPr/>
          <p:nvPr userDrawn="1"/>
        </p:nvSpPr>
        <p:spPr>
          <a:xfrm>
            <a:off x="4489659" y="2406748"/>
            <a:ext cx="3191933" cy="31851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06A024-E68E-4F1C-887D-415804C89479}"/>
              </a:ext>
            </a:extLst>
          </p:cNvPr>
          <p:cNvSpPr/>
          <p:nvPr userDrawn="1"/>
        </p:nvSpPr>
        <p:spPr>
          <a:xfrm>
            <a:off x="8284843" y="2406747"/>
            <a:ext cx="3200401" cy="1127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C2448-350F-482F-92C0-4F1495265933}"/>
              </a:ext>
            </a:extLst>
          </p:cNvPr>
          <p:cNvSpPr/>
          <p:nvPr userDrawn="1"/>
        </p:nvSpPr>
        <p:spPr>
          <a:xfrm>
            <a:off x="8290558" y="2406748"/>
            <a:ext cx="3191933" cy="31851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BFB613-F647-4C24-8072-6BA560C2CF35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52D8BE-09E0-4B54-871E-627BA3688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158535-C39C-4032-BC07-CC7DA7456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638FD9-7569-4F67-9902-EA32B7F93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6849D09-65B8-4E5C-986A-AB5E3748D4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81350" y="1221488"/>
            <a:ext cx="5829300" cy="5378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2000" cap="none" spc="100" baseline="0">
                <a:solidFill>
                  <a:schemeClr val="tx1"/>
                </a:solidFill>
                <a:latin typeface="Seaford" panose="020B0502030303020204" pitchFamily="34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AC480B-19BB-48E2-8BEF-4AA0680D32DE}"/>
              </a:ext>
            </a:extLst>
          </p:cNvPr>
          <p:cNvSpPr/>
          <p:nvPr userDrawn="1"/>
        </p:nvSpPr>
        <p:spPr>
          <a:xfrm>
            <a:off x="691513" y="2406747"/>
            <a:ext cx="3200401" cy="1127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C09E39-FAAE-43BC-8BD6-08DC89C45F5B}"/>
              </a:ext>
            </a:extLst>
          </p:cNvPr>
          <p:cNvSpPr/>
          <p:nvPr userDrawn="1"/>
        </p:nvSpPr>
        <p:spPr>
          <a:xfrm>
            <a:off x="697228" y="2406748"/>
            <a:ext cx="3191933" cy="31851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7156FBE-72BD-4A64-99F7-1ABAA272A0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3928" y="2683198"/>
            <a:ext cx="2667000" cy="6091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0AEE629F-FF1D-44AE-B728-8EA70D72A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50644" y="2683198"/>
            <a:ext cx="2667000" cy="6091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5C4D74F9-C022-4D89-9C64-1A0A5FD3A6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51543" y="2683198"/>
            <a:ext cx="2667000" cy="6091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5D06BD1-5247-47AE-87C4-5720ED5AC7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3928" y="3778623"/>
            <a:ext cx="2667000" cy="15581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D3684C2-E9CD-4A2A-993D-ABF39BD30C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50644" y="3778623"/>
            <a:ext cx="2667000" cy="15581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A960BEA5-C2B5-456D-8982-4C8A8E7EE6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51543" y="3778623"/>
            <a:ext cx="2667000" cy="15581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CDC00CA-B925-48D9-91B3-A79A59C280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81350" y="671807"/>
            <a:ext cx="5829300" cy="63919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8583072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336D74-17F7-4684-B610-18AB1682D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1FBB6F-A08B-41AD-8AD2-DC5AE674E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FA4285-BB73-4E13-BBDF-3F14D2AD9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F28238E-356F-43CD-AA8F-3BC1FA26B6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900" y="1172060"/>
            <a:ext cx="5829300" cy="5378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2000" cap="none" spc="100" baseline="0">
                <a:solidFill>
                  <a:schemeClr val="tx1"/>
                </a:solidFill>
                <a:latin typeface="Seaford" panose="020B0502030303020204" pitchFamily="34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50BF9B7-44D3-43B3-8650-0E38FB9F802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85497" y="2172381"/>
            <a:ext cx="4487220" cy="4487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cap="none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0A34C87-263B-4C39-95B1-6A3E78FC480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0838" y="2172381"/>
            <a:ext cx="5007023" cy="4487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cap="none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8FDE5E1-CA4F-47D6-B408-560DFA59D301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906463" y="2752724"/>
            <a:ext cx="5007022" cy="329247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Content Placeholder 9">
            <a:extLst>
              <a:ext uri="{FF2B5EF4-FFF2-40B4-BE49-F238E27FC236}">
                <a16:creationId xmlns:a16="http://schemas.microsoft.com/office/drawing/2014/main" id="{E8933B94-68E9-4F8A-95B3-C8A867B06FF5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6785497" y="2747768"/>
            <a:ext cx="4500041" cy="329247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997C22C-C02E-4D5D-866A-A163E2B47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900" y="671808"/>
            <a:ext cx="5829300" cy="63919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47953165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extLst>
              <a:ext uri="{FF2B5EF4-FFF2-40B4-BE49-F238E27FC236}">
                <a16:creationId xmlns:a16="http://schemas.microsoft.com/office/drawing/2014/main" id="{9A6EC546-1FDF-48B1-BB0F-4069A4AF6B46}"/>
              </a:ext>
            </a:extLst>
          </p:cNvPr>
          <p:cNvSpPr/>
          <p:nvPr userDrawn="1"/>
        </p:nvSpPr>
        <p:spPr>
          <a:xfrm rot="5400000">
            <a:off x="1338026" y="-868210"/>
            <a:ext cx="972645" cy="36476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8787A3-6FE4-43A8-B38B-0F6A2EF11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E0A1E-0F1E-4FFE-B209-3D9679190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99867-6933-40F9-BEA0-F30FA6975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0E72126-EBC8-4AA7-AA53-38A15FDEC6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C44CA5E4-4215-49A0-86F5-2C4847D87E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735C1917-DDF3-4A5B-AEB9-E0FBD98EC5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D0FF36A3-BF35-4A36-ADAB-547CA8CAE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3BE85149-0E6D-4CDC-82B6-EF6894D9C9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66E8B6B5-41D1-4EC9-84EF-1989A504B7D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0F13F401-A13F-4EF3-88FC-D517D7F7BA5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4639D5D-D529-4EF5-9EF8-8C9B3715A28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45E22B01-C64B-4A03-9118-68BCAECC32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04BA50FF-5CC3-4F90-9AA6-5942DF634BA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B3EEE7C-67C5-49ED-A602-F8E162B21A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EE91B34F-5506-49A1-8594-9259C64066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6A7D7592-A438-4BE7-82A5-188EF3B7021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70F1DE9A-9607-4D77-B1CA-EA7A15A4CA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FE726AB2-7D79-4CF4-ACA3-327A065CAA1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07991841-3C5D-4E23-ACEF-AC0C7BA2866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E827F407-DC92-4E39-85F3-56B3405B23A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ADBEC4B1-A92B-4923-B3C2-44570B971C8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32CD6E05-4E76-4ADF-9FC8-4321B2B9600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40BE94-38F8-48B0-9A42-DA1A4197504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CCFECD0B-5901-4EBC-92AA-3DE8CD1132D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B173BBB1-992E-4C62-B6EF-38E5859DA7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83639117-6091-4743-897D-3E5F4468CCA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B7A64542-4E5B-4701-845E-5101F87E110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0F74B4EA-4966-4ABC-8DFD-01157881B81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804" y="2720679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D7536456-E749-466F-8EFA-F33D8281227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804" y="4418755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A6C85040-3D7A-4FD1-B96E-3ED73836766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120620"/>
            <a:ext cx="1440088" cy="5495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966941C8-0858-4060-8F85-A63D40D0587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120620"/>
            <a:ext cx="1440088" cy="5495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B66D6339-390D-45A7-BBF7-ADB8D6A0168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120620"/>
            <a:ext cx="1440088" cy="5495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89C25EC2-6755-441D-BD59-204C60EFD6A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54752"/>
            <a:ext cx="1440088" cy="5571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5AA552AB-DFEE-4CE4-9596-F63F557FD47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54752"/>
            <a:ext cx="1440088" cy="5571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8AA79F31-661A-42DB-97E9-B3633BF6622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54752"/>
            <a:ext cx="1440088" cy="5571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71E1E5-ACAD-4ED5-AAF2-539AF0733F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71808"/>
            <a:ext cx="10515600" cy="6619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44502821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FB87B-D4AD-42B4-8993-D5BD0311C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BDA0E7-08C2-442E-A8B3-F1218B69F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842E0-2E48-4C5C-9EC5-429BF2DA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3808EC-BC22-46D4-895E-0A67F6EE1907}"/>
              </a:ext>
            </a:extLst>
          </p:cNvPr>
          <p:cNvSpPr/>
          <p:nvPr userDrawn="1"/>
        </p:nvSpPr>
        <p:spPr>
          <a:xfrm>
            <a:off x="9393543" y="0"/>
            <a:ext cx="1855263" cy="4459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783E2FE-F5EA-4C43-BC5B-23330B11D4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5400000">
            <a:off x="8333552" y="3930709"/>
            <a:ext cx="3975244" cy="99655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6587591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40F7723-F5B1-4A97-921F-93E42B12D62B}"/>
              </a:ext>
            </a:extLst>
          </p:cNvPr>
          <p:cNvSpPr/>
          <p:nvPr userDrawn="1"/>
        </p:nvSpPr>
        <p:spPr>
          <a:xfrm>
            <a:off x="4659086" y="0"/>
            <a:ext cx="753291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670FDF-6533-4E3F-94A4-2548DA2F9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DB69DE-3108-4A10-8EDD-EC2EF3F52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B337B-1B07-4B9D-9563-C5E433F8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FA44B00A-A50E-49C2-AE8C-E243734442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31913" y="671944"/>
            <a:ext cx="2013133" cy="16974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0A1A7F-BD7F-4CB8-A8BD-C7DDCD62C9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94627" y="2426760"/>
            <a:ext cx="2487705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253CF9-87EA-4162-8CBD-63E10EBEB6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94627" y="2801755"/>
            <a:ext cx="2487705" cy="43563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F099E8E6-E766-4B5B-8E98-7D92E8F91A9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038065" y="671944"/>
            <a:ext cx="2013133" cy="16974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A3AC6007-1F43-4D93-842F-2E1F01D19B2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00779" y="2426197"/>
            <a:ext cx="2487705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85EC4308-1195-47F4-A415-8637701ADF8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00779" y="2801192"/>
            <a:ext cx="2487705" cy="43563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id="{8E583185-DBE3-45E6-B367-B88C50A91CE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31913" y="3494316"/>
            <a:ext cx="2013133" cy="16974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0B472BE4-F051-416A-AFCF-53E847C3E54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94627" y="5249132"/>
            <a:ext cx="2487705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FF4A7512-D4D0-4D2E-A300-C5EE0AC2EC8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794627" y="5624127"/>
            <a:ext cx="2487705" cy="43563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id="{7CBE80F1-F6E2-416E-9F4A-EBE15E0F94A5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038065" y="3494316"/>
            <a:ext cx="2013133" cy="16974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B9A76D07-863C-4818-9D9C-99B8F83B8F4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00779" y="5248569"/>
            <a:ext cx="2487705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2CAEC7-C513-41B6-9F77-3D5481F849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00779" y="5623564"/>
            <a:ext cx="2487705" cy="43563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C03895-E987-4148-AB13-798D65CB7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2238083" y="2746661"/>
            <a:ext cx="4907372" cy="107615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35683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2422B8-1C31-4C80-AAC4-FFD5EE8E2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625E9-D182-4F74-9C48-A0105512CE3B}" type="datetimeFigureOut">
              <a:rPr lang="en-GB" smtClean="0"/>
              <a:t>04/05/2022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B2C85A-CA7F-4ADB-8AE5-AC28DF114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3AC3D-E665-483F-BE15-C8D78FCBE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DCDC8-7021-4EF2-862D-B35F742B8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583837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64182B-9BBA-4B44-BC53-045107E9371D}"/>
              </a:ext>
            </a:extLst>
          </p:cNvPr>
          <p:cNvSpPr/>
          <p:nvPr userDrawn="1"/>
        </p:nvSpPr>
        <p:spPr>
          <a:xfrm>
            <a:off x="2754086" y="0"/>
            <a:ext cx="943791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DA1795-FD62-4E99-989E-A14C0571A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25EE35-717E-4E9F-A75B-366341B39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C606A6-DC50-4DDF-8621-3D530D52B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9DE112EE-5EA4-49AF-8AF9-754D30C1448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58452" y="1190975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63210BF0-55FD-4D41-9458-4492BAD292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74958" y="2442078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739369F-4EDD-4B19-8395-084759667B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74958" y="2746735"/>
            <a:ext cx="1982733" cy="61778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A72E3657-9D29-484E-819B-67EA4ADC47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858792" y="1190975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3E59867B-1A93-4A9B-9C2E-AE7B5FCF510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75298" y="2442078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690192BD-CD3C-44D3-9A9A-8782B80F76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75298" y="2746735"/>
            <a:ext cx="1982733" cy="61778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75E378BE-4D71-48F2-BA16-CCF8158EF7E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959132" y="1190975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80F28DC9-C26A-4D42-8BFA-540BB696E0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75638" y="2442078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9642AD6D-085C-424D-B340-7731A4F95D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75638" y="2746735"/>
            <a:ext cx="1982733" cy="61778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id="{9CD02B3D-3B05-4CE4-98EF-4772E813751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0059471" y="1190975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758AF150-35C5-4E99-97F8-798A80E52A7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775977" y="2442078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02EB253-A55A-4EC6-A5A8-ABACCF75D01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75977" y="2746735"/>
            <a:ext cx="1982733" cy="61778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Picture Placeholder 9">
            <a:extLst>
              <a:ext uri="{FF2B5EF4-FFF2-40B4-BE49-F238E27FC236}">
                <a16:creationId xmlns:a16="http://schemas.microsoft.com/office/drawing/2014/main" id="{1A02BB49-28DB-48E5-8959-D36C9840302C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758452" y="3742368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3C6BE33-794C-464D-886A-DB31DC137B0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74958" y="4993471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1088B84-C9AE-4E0F-BE0B-7691872F789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74958" y="5298128"/>
            <a:ext cx="1982733" cy="5809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Picture Placeholder 9">
            <a:extLst>
              <a:ext uri="{FF2B5EF4-FFF2-40B4-BE49-F238E27FC236}">
                <a16:creationId xmlns:a16="http://schemas.microsoft.com/office/drawing/2014/main" id="{EC807298-9742-4D0C-86D4-A25C5ED3069C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858792" y="3742368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7B94081A-B2B7-439C-B7CA-91A63FB88DF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5298" y="4993471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875898E2-098E-4BDE-8BA8-C1D0755D7E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75298" y="5298128"/>
            <a:ext cx="1982733" cy="5809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2" name="Picture Placeholder 9">
            <a:extLst>
              <a:ext uri="{FF2B5EF4-FFF2-40B4-BE49-F238E27FC236}">
                <a16:creationId xmlns:a16="http://schemas.microsoft.com/office/drawing/2014/main" id="{EEB78526-379C-43C5-ABE7-2F184FC309A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959132" y="3742368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FAA9378E-4336-4D84-9033-052E57D5470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75638" y="4993471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4AF0D6AA-392E-489E-8457-370F653057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75638" y="5298128"/>
            <a:ext cx="1982733" cy="5809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5" name="Picture Placeholder 9">
            <a:extLst>
              <a:ext uri="{FF2B5EF4-FFF2-40B4-BE49-F238E27FC236}">
                <a16:creationId xmlns:a16="http://schemas.microsoft.com/office/drawing/2014/main" id="{515D701A-667D-41D8-B25B-72B088C7E9E4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0059471" y="3742368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D0AB2C67-89B8-459B-BB18-3655BA5AB35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75977" y="4993471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88DB254D-C387-4A49-A475-DA300A71317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75977" y="5298128"/>
            <a:ext cx="1982733" cy="5809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3C00339E-E516-47A3-98FD-7904488645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332219" y="2746661"/>
            <a:ext cx="4907372" cy="107615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291250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516B3E-BF5D-4CBE-AA15-FEAD2B0B9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C6F15C-2031-4B28-91FF-8532EFEE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847681-AA55-4F94-8741-812FB3628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B5880F-F841-4DE6-B266-C373510AF249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388B7164-58B7-4BB5-998B-0E7F664D92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 rot="16200000">
            <a:off x="562550" y="3063183"/>
            <a:ext cx="2387816" cy="4487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4CB6F5B2-F117-4AD5-9C54-96006D152F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 rot="16200000">
            <a:off x="3226739" y="3063183"/>
            <a:ext cx="2387816" cy="4487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60636773-D205-448C-8DD8-8BBC3AFC25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5857430" y="3063181"/>
            <a:ext cx="2387816" cy="4487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6CD4F0A7-B003-44EA-AD28-A4B13CCE892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8520742" y="3063180"/>
            <a:ext cx="2387816" cy="4487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CEEA233-6913-4525-8B47-39C2814EEF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5154557"/>
            <a:ext cx="2449286" cy="100315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18C63E6-2425-4D8D-99C9-99B35F978A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4525420"/>
            <a:ext cx="2449286" cy="6391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AEB3CF35-C4EC-42DA-B265-89015DF035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36069" y="5154557"/>
            <a:ext cx="2449286" cy="100315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1B05A3F-5647-4FA8-AAB1-0438B6F6DD1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36069" y="4525420"/>
            <a:ext cx="2449286" cy="6391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67059F7A-88D8-4E2F-A6F4-6CF5F194D54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909" y="5154557"/>
            <a:ext cx="2449286" cy="100315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B25228C-31FC-4E25-80B1-8FAD0909BE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11909" y="4525420"/>
            <a:ext cx="2449286" cy="6391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E3BCA350-B685-4ADC-9FC8-23180729767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04516" y="5154557"/>
            <a:ext cx="2449286" cy="100315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75319BC-EF3B-4B55-9663-E04ED5DBC8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04516" y="4525420"/>
            <a:ext cx="2449286" cy="6391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E10C144-C9A1-43BD-9C8A-183A065E24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7694" y="658420"/>
            <a:ext cx="3472731" cy="66596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88340176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02A0C2-BC21-4E10-B50C-353B8CBD7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4985" y="1057275"/>
            <a:ext cx="6015990" cy="3457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B548780-9B3B-47BB-AA7B-928FA50A6A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057275"/>
            <a:ext cx="12191999" cy="5295900"/>
          </a:xfrm>
          <a:custGeom>
            <a:avLst/>
            <a:gdLst>
              <a:gd name="connsiteX0" fmla="*/ 0 w 12191999"/>
              <a:gd name="connsiteY0" fmla="*/ 0 h 5295900"/>
              <a:gd name="connsiteX1" fmla="*/ 514985 w 12191999"/>
              <a:gd name="connsiteY1" fmla="*/ 0 h 5295900"/>
              <a:gd name="connsiteX2" fmla="*/ 514985 w 12191999"/>
              <a:gd name="connsiteY2" fmla="*/ 3457576 h 5295900"/>
              <a:gd name="connsiteX3" fmla="*/ 6530975 w 12191999"/>
              <a:gd name="connsiteY3" fmla="*/ 3457576 h 5295900"/>
              <a:gd name="connsiteX4" fmla="*/ 6530975 w 12191999"/>
              <a:gd name="connsiteY4" fmla="*/ 0 h 5295900"/>
              <a:gd name="connsiteX5" fmla="*/ 12191999 w 12191999"/>
              <a:gd name="connsiteY5" fmla="*/ 0 h 5295900"/>
              <a:gd name="connsiteX6" fmla="*/ 12191999 w 12191999"/>
              <a:gd name="connsiteY6" fmla="*/ 5295900 h 5295900"/>
              <a:gd name="connsiteX7" fmla="*/ 0 w 12191999"/>
              <a:gd name="connsiteY7" fmla="*/ 5295900 h 529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5295900">
                <a:moveTo>
                  <a:pt x="0" y="0"/>
                </a:moveTo>
                <a:lnTo>
                  <a:pt x="514985" y="0"/>
                </a:lnTo>
                <a:lnTo>
                  <a:pt x="514985" y="3457576"/>
                </a:lnTo>
                <a:lnTo>
                  <a:pt x="6530975" y="3457576"/>
                </a:lnTo>
                <a:lnTo>
                  <a:pt x="6530975" y="0"/>
                </a:lnTo>
                <a:lnTo>
                  <a:pt x="12191999" y="0"/>
                </a:lnTo>
                <a:lnTo>
                  <a:pt x="12191999" y="5295900"/>
                </a:lnTo>
                <a:lnTo>
                  <a:pt x="0" y="52959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2958E2-130A-401C-B53D-DCC769627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178FE4-D7D1-40CE-9190-C68702FED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AC4996-95A4-4EC0-BF6E-7C2FACB7C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6332CD16-89CC-43FA-B7BF-06786B4648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6354" y="1547271"/>
            <a:ext cx="5172932" cy="258127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27734DB-D9FF-4945-91EF-DB146D8348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82250" y="762308"/>
            <a:ext cx="5783657" cy="66596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30516892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FB6A2A-F24A-4E64-A207-404C8CC7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10600" y="2132410"/>
            <a:ext cx="3581400" cy="23169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9E19EA-E986-4004-8C5B-712009E7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512B16-8A8E-4099-ACE3-946220C63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D8AF2A-C932-41B3-957E-9888020CD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7D0C286-3FF6-4839-AE38-6F404BF0560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1809750" y="466725"/>
            <a:ext cx="7834312" cy="5924550"/>
          </a:xfrm>
          <a:custGeom>
            <a:avLst/>
            <a:gdLst>
              <a:gd name="connsiteX0" fmla="*/ 7834312 w 7834312"/>
              <a:gd name="connsiteY0" fmla="*/ 0 h 5924550"/>
              <a:gd name="connsiteX1" fmla="*/ 0 w 7834312"/>
              <a:gd name="connsiteY1" fmla="*/ 0 h 5924550"/>
              <a:gd name="connsiteX2" fmla="*/ 0 w 7834312"/>
              <a:gd name="connsiteY2" fmla="*/ 1665685 h 5924550"/>
              <a:gd name="connsiteX3" fmla="*/ 1033462 w 7834312"/>
              <a:gd name="connsiteY3" fmla="*/ 1665685 h 5924550"/>
              <a:gd name="connsiteX4" fmla="*/ 1033462 w 7834312"/>
              <a:gd name="connsiteY4" fmla="*/ 3982640 h 5924550"/>
              <a:gd name="connsiteX5" fmla="*/ 0 w 7834312"/>
              <a:gd name="connsiteY5" fmla="*/ 3982640 h 5924550"/>
              <a:gd name="connsiteX6" fmla="*/ 0 w 7834312"/>
              <a:gd name="connsiteY6" fmla="*/ 5924550 h 5924550"/>
              <a:gd name="connsiteX7" fmla="*/ 7834312 w 7834312"/>
              <a:gd name="connsiteY7" fmla="*/ 5924550 h 59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34312" h="5924550">
                <a:moveTo>
                  <a:pt x="7834312" y="0"/>
                </a:moveTo>
                <a:lnTo>
                  <a:pt x="0" y="0"/>
                </a:lnTo>
                <a:lnTo>
                  <a:pt x="0" y="1665685"/>
                </a:lnTo>
                <a:lnTo>
                  <a:pt x="1033462" y="1665685"/>
                </a:lnTo>
                <a:lnTo>
                  <a:pt x="1033462" y="3982640"/>
                </a:lnTo>
                <a:lnTo>
                  <a:pt x="0" y="3982640"/>
                </a:lnTo>
                <a:lnTo>
                  <a:pt x="0" y="5924550"/>
                </a:lnTo>
                <a:lnTo>
                  <a:pt x="7834312" y="59245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8038514-112A-4AE2-BA52-286C38492F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10675" y="2579352"/>
            <a:ext cx="2381250" cy="14230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C27393D-ACFC-4AC9-93A3-FE24F0D12E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129259" y="3009387"/>
            <a:ext cx="4138612" cy="56299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0450773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034000" y="342767"/>
            <a:ext cx="4812400" cy="613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4777" r="4056"/>
          <a:stretch/>
        </p:blipFill>
        <p:spPr>
          <a:xfrm rot="3532302" flipH="1">
            <a:off x="-678498" y="4988667"/>
            <a:ext cx="2216068" cy="1733203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l="4001" r="4001"/>
          <a:stretch/>
        </p:blipFill>
        <p:spPr>
          <a:xfrm flipH="1">
            <a:off x="-1147367" y="-1067310"/>
            <a:ext cx="2491420" cy="2396799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54067" y="1329505"/>
            <a:ext cx="6080000" cy="3564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400" b="1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157267" y="5234967"/>
            <a:ext cx="5162400" cy="3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83667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335800" y="345800"/>
            <a:ext cx="11532800" cy="616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954067" y="3120987"/>
            <a:ext cx="4142400" cy="1601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8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954067" y="751765"/>
            <a:ext cx="2362800" cy="163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204065" y="5121068"/>
            <a:ext cx="5885600" cy="5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590087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335800" y="323233"/>
            <a:ext cx="11532800" cy="616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954067" y="717667"/>
            <a:ext cx="10284000" cy="818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954067" y="1536467"/>
            <a:ext cx="10284000" cy="11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31789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188638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954067" y="717667"/>
            <a:ext cx="10284000" cy="818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2437317" y="3405513"/>
            <a:ext cx="29104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2437317" y="3996941"/>
            <a:ext cx="2910400" cy="16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6844284" y="3405513"/>
            <a:ext cx="29104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4"/>
          </p:nvPr>
        </p:nvSpPr>
        <p:spPr>
          <a:xfrm>
            <a:off x="6844284" y="3996941"/>
            <a:ext cx="2910400" cy="16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380695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335800" y="345800"/>
            <a:ext cx="11532800" cy="616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954067" y="717667"/>
            <a:ext cx="10284000" cy="818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022067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chemeClr val="dk2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2146600" y="1980233"/>
            <a:ext cx="7898800" cy="366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013800" y="2413300"/>
            <a:ext cx="6164400" cy="31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3178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  <a:defRPr sz="1867"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 sz="1600"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 sz="1600"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 sz="1600"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 sz="1600"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 sz="1600"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 sz="1600"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 sz="1600"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 sz="16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954067" y="717667"/>
            <a:ext cx="10284000" cy="818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3303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52DB8-3412-44FE-B82B-1934A719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0987F-D3DD-4F74-89BA-EFC48CD62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A90FE5-D386-4398-B145-A07A8DAF0C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83A9D0-BDA7-4AA7-85D3-16CBF426C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625E9-D182-4F74-9C48-A0105512CE3B}" type="datetimeFigureOut">
              <a:rPr lang="en-GB" smtClean="0"/>
              <a:t>04/05/2022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9B5433-73EC-4E2E-B154-74949A568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2AD163-B7A4-4C17-9496-C08C75CBA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DCDC8-7021-4EF2-862D-B35F742B8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711264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/>
          <p:nvPr/>
        </p:nvSpPr>
        <p:spPr>
          <a:xfrm>
            <a:off x="335800" y="1390600"/>
            <a:ext cx="11532800" cy="4076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2848800" y="2043933"/>
            <a:ext cx="6494400" cy="3062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266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003605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dk2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335800" y="345800"/>
            <a:ext cx="11532800" cy="616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41" name="Google Shape;41;p9"/>
          <p:cNvPicPr preferRelativeResize="0"/>
          <p:nvPr/>
        </p:nvPicPr>
        <p:blipFill rotWithShape="1">
          <a:blip r:embed="rId2">
            <a:alphaModFix/>
          </a:blip>
          <a:srcRect t="7954" b="7954"/>
          <a:stretch/>
        </p:blipFill>
        <p:spPr>
          <a:xfrm>
            <a:off x="-95433" y="1921069"/>
            <a:ext cx="1317133" cy="1267113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42" name="Google Shape;42;p9"/>
          <p:cNvPicPr preferRelativeResize="0"/>
          <p:nvPr/>
        </p:nvPicPr>
        <p:blipFill rotWithShape="1">
          <a:blip r:embed="rId3">
            <a:alphaModFix/>
          </a:blip>
          <a:srcRect l="2714" r="2714"/>
          <a:stretch/>
        </p:blipFill>
        <p:spPr>
          <a:xfrm rot="726688">
            <a:off x="279390" y="5017841"/>
            <a:ext cx="1858423" cy="1401087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1287800" y="2181600"/>
            <a:ext cx="5481200" cy="85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1287800" y="3188167"/>
            <a:ext cx="5481200" cy="18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814186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954067" y="1259767"/>
            <a:ext cx="3242800" cy="31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667" b="1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endParaRPr/>
          </a:p>
        </p:txBody>
      </p:sp>
      <p:sp>
        <p:nvSpPr>
          <p:cNvPr id="47" name="Google Shape;47;p10"/>
          <p:cNvSpPr/>
          <p:nvPr/>
        </p:nvSpPr>
        <p:spPr>
          <a:xfrm>
            <a:off x="1" y="1"/>
            <a:ext cx="12191911" cy="6867452"/>
          </a:xfrm>
          <a:custGeom>
            <a:avLst/>
            <a:gdLst/>
            <a:ahLst/>
            <a:cxnLst/>
            <a:rect l="l" t="t" r="r" b="b"/>
            <a:pathLst>
              <a:path w="98555" h="55514" extrusionOk="0">
                <a:moveTo>
                  <a:pt x="95636" y="2836"/>
                </a:moveTo>
                <a:cubicBezTo>
                  <a:pt x="95927" y="2836"/>
                  <a:pt x="95887" y="2880"/>
                  <a:pt x="95887" y="3353"/>
                </a:cubicBezTo>
                <a:lnTo>
                  <a:pt x="95887" y="52091"/>
                </a:lnTo>
                <a:cubicBezTo>
                  <a:pt x="95887" y="52554"/>
                  <a:pt x="95931" y="52597"/>
                  <a:pt x="95638" y="52597"/>
                </a:cubicBezTo>
                <a:cubicBezTo>
                  <a:pt x="95571" y="52597"/>
                  <a:pt x="95486" y="52595"/>
                  <a:pt x="95378" y="52595"/>
                </a:cubicBezTo>
                <a:lnTo>
                  <a:pt x="3286" y="52595"/>
                </a:lnTo>
                <a:cubicBezTo>
                  <a:pt x="2738" y="52595"/>
                  <a:pt x="2738" y="52595"/>
                  <a:pt x="2738" y="52047"/>
                </a:cubicBezTo>
                <a:lnTo>
                  <a:pt x="2738" y="3381"/>
                </a:lnTo>
                <a:cubicBezTo>
                  <a:pt x="2738" y="3299"/>
                  <a:pt x="2733" y="3216"/>
                  <a:pt x="2738" y="3140"/>
                </a:cubicBezTo>
                <a:cubicBezTo>
                  <a:pt x="2760" y="2899"/>
                  <a:pt x="2815" y="2844"/>
                  <a:pt x="3050" y="2839"/>
                </a:cubicBezTo>
                <a:lnTo>
                  <a:pt x="95383" y="2839"/>
                </a:lnTo>
                <a:cubicBezTo>
                  <a:pt x="95488" y="2839"/>
                  <a:pt x="95570" y="2836"/>
                  <a:pt x="95636" y="2836"/>
                </a:cubicBezTo>
                <a:close/>
                <a:moveTo>
                  <a:pt x="97748" y="0"/>
                </a:moveTo>
                <a:cubicBezTo>
                  <a:pt x="97697" y="0"/>
                  <a:pt x="97646" y="1"/>
                  <a:pt x="97596" y="2"/>
                </a:cubicBezTo>
                <a:lnTo>
                  <a:pt x="318" y="2"/>
                </a:lnTo>
                <a:cubicBezTo>
                  <a:pt x="203" y="2"/>
                  <a:pt x="93" y="13"/>
                  <a:pt x="0" y="101"/>
                </a:cubicBezTo>
                <a:lnTo>
                  <a:pt x="0" y="55399"/>
                </a:lnTo>
                <a:cubicBezTo>
                  <a:pt x="118" y="55496"/>
                  <a:pt x="252" y="55514"/>
                  <a:pt x="389" y="55514"/>
                </a:cubicBezTo>
                <a:cubicBezTo>
                  <a:pt x="468" y="55514"/>
                  <a:pt x="547" y="55508"/>
                  <a:pt x="624" y="55508"/>
                </a:cubicBezTo>
                <a:lnTo>
                  <a:pt x="97930" y="55508"/>
                </a:lnTo>
                <a:cubicBezTo>
                  <a:pt x="97993" y="55508"/>
                  <a:pt x="98058" y="55510"/>
                  <a:pt x="98122" y="55510"/>
                </a:cubicBezTo>
                <a:cubicBezTo>
                  <a:pt x="98229" y="55510"/>
                  <a:pt x="98336" y="55504"/>
                  <a:pt x="98439" y="55470"/>
                </a:cubicBezTo>
                <a:cubicBezTo>
                  <a:pt x="98483" y="55453"/>
                  <a:pt x="98521" y="55431"/>
                  <a:pt x="98554" y="55404"/>
                </a:cubicBezTo>
                <a:lnTo>
                  <a:pt x="98554" y="303"/>
                </a:lnTo>
                <a:cubicBezTo>
                  <a:pt x="98456" y="205"/>
                  <a:pt x="98406" y="46"/>
                  <a:pt x="98242" y="24"/>
                </a:cubicBezTo>
                <a:cubicBezTo>
                  <a:pt x="98079" y="7"/>
                  <a:pt x="97912" y="0"/>
                  <a:pt x="9774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6424027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335800" y="345800"/>
            <a:ext cx="11532800" cy="616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5343100" y="1731433"/>
            <a:ext cx="5895200" cy="245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subTitle" idx="1"/>
          </p:nvPr>
        </p:nvSpPr>
        <p:spPr>
          <a:xfrm>
            <a:off x="5367287" y="4181733"/>
            <a:ext cx="5846800" cy="5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326413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027530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954067" y="717667"/>
            <a:ext cx="10284000" cy="818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2" hasCustomPrompt="1"/>
          </p:nvPr>
        </p:nvSpPr>
        <p:spPr>
          <a:xfrm>
            <a:off x="3278467" y="1709492"/>
            <a:ext cx="1126400" cy="51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1693667" y="2493531"/>
            <a:ext cx="4296000" cy="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3"/>
          </p:nvPr>
        </p:nvSpPr>
        <p:spPr>
          <a:xfrm>
            <a:off x="2185467" y="3019768"/>
            <a:ext cx="3312400" cy="5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4" hasCustomPrompt="1"/>
          </p:nvPr>
        </p:nvSpPr>
        <p:spPr>
          <a:xfrm>
            <a:off x="7787133" y="1709492"/>
            <a:ext cx="1126400" cy="51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5"/>
          </p:nvPr>
        </p:nvSpPr>
        <p:spPr>
          <a:xfrm>
            <a:off x="6202333" y="2493531"/>
            <a:ext cx="4296000" cy="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7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6"/>
          </p:nvPr>
        </p:nvSpPr>
        <p:spPr>
          <a:xfrm>
            <a:off x="6694133" y="3019768"/>
            <a:ext cx="3312400" cy="5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7" hasCustomPrompt="1"/>
          </p:nvPr>
        </p:nvSpPr>
        <p:spPr>
          <a:xfrm>
            <a:off x="3278467" y="4083800"/>
            <a:ext cx="1126400" cy="51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8"/>
          </p:nvPr>
        </p:nvSpPr>
        <p:spPr>
          <a:xfrm>
            <a:off x="1693667" y="4862089"/>
            <a:ext cx="4296000" cy="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9"/>
          </p:nvPr>
        </p:nvSpPr>
        <p:spPr>
          <a:xfrm>
            <a:off x="2185467" y="5388327"/>
            <a:ext cx="3312400" cy="5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3" hasCustomPrompt="1"/>
          </p:nvPr>
        </p:nvSpPr>
        <p:spPr>
          <a:xfrm>
            <a:off x="7787133" y="4083800"/>
            <a:ext cx="1126400" cy="51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4"/>
          </p:nvPr>
        </p:nvSpPr>
        <p:spPr>
          <a:xfrm>
            <a:off x="6202333" y="4862089"/>
            <a:ext cx="4296000" cy="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7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5"/>
          </p:nvPr>
        </p:nvSpPr>
        <p:spPr>
          <a:xfrm>
            <a:off x="6694133" y="5388327"/>
            <a:ext cx="3312400" cy="5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/>
          <p:nvPr/>
        </p:nvSpPr>
        <p:spPr>
          <a:xfrm>
            <a:off x="345600" y="3930333"/>
            <a:ext cx="11500800" cy="2210000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13"/>
          <p:cNvSpPr/>
          <p:nvPr/>
        </p:nvSpPr>
        <p:spPr>
          <a:xfrm>
            <a:off x="345600" y="1556467"/>
            <a:ext cx="11500800" cy="2210000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69" name="Google Shape;69;p13"/>
          <p:cNvPicPr preferRelativeResize="0"/>
          <p:nvPr/>
        </p:nvPicPr>
        <p:blipFill rotWithShape="1">
          <a:blip r:embed="rId2">
            <a:alphaModFix/>
          </a:blip>
          <a:srcRect t="12653" b="12653"/>
          <a:stretch/>
        </p:blipFill>
        <p:spPr>
          <a:xfrm rot="-4774341">
            <a:off x="10498209" y="2857952"/>
            <a:ext cx="1479719" cy="1423557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70" name="Google Shape;70;p13"/>
          <p:cNvPicPr preferRelativeResize="0"/>
          <p:nvPr/>
        </p:nvPicPr>
        <p:blipFill rotWithShape="1">
          <a:blip r:embed="rId3">
            <a:alphaModFix/>
          </a:blip>
          <a:srcRect l="2696" r="2705"/>
          <a:stretch/>
        </p:blipFill>
        <p:spPr>
          <a:xfrm rot="-245307">
            <a:off x="43655" y="2984931"/>
            <a:ext cx="1705557" cy="1285471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71" name="Google Shape;71;p13"/>
          <p:cNvPicPr preferRelativeResize="0"/>
          <p:nvPr/>
        </p:nvPicPr>
        <p:blipFill rotWithShape="1">
          <a:blip r:embed="rId4">
            <a:alphaModFix/>
          </a:blip>
          <a:srcRect t="4086" b="4077"/>
          <a:stretch/>
        </p:blipFill>
        <p:spPr>
          <a:xfrm rot="-9933982">
            <a:off x="10308013" y="5281848"/>
            <a:ext cx="1168343" cy="1475809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72" name="Google Shape;72;p13"/>
          <p:cNvPicPr preferRelativeResize="0"/>
          <p:nvPr/>
        </p:nvPicPr>
        <p:blipFill rotWithShape="1">
          <a:blip r:embed="rId5">
            <a:alphaModFix/>
          </a:blip>
          <a:srcRect t="485" b="485"/>
          <a:stretch/>
        </p:blipFill>
        <p:spPr>
          <a:xfrm rot="403705">
            <a:off x="493391" y="5451187"/>
            <a:ext cx="1631084" cy="1137127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797571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/>
          <p:nvPr/>
        </p:nvSpPr>
        <p:spPr>
          <a:xfrm>
            <a:off x="2091600" y="3213100"/>
            <a:ext cx="8008800" cy="2825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2744467" y="3565033"/>
            <a:ext cx="6703200" cy="909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5867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1"/>
          </p:nvPr>
        </p:nvSpPr>
        <p:spPr>
          <a:xfrm>
            <a:off x="2744400" y="4541900"/>
            <a:ext cx="6703200" cy="10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742604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solidFill>
          <a:schemeClr val="dk2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/>
          <p:nvPr/>
        </p:nvSpPr>
        <p:spPr>
          <a:xfrm rot="5400000">
            <a:off x="7092667" y="17200"/>
            <a:ext cx="2754000" cy="68236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1"/>
          </p:nvPr>
        </p:nvSpPr>
        <p:spPr>
          <a:xfrm>
            <a:off x="5891767" y="3106433"/>
            <a:ext cx="5346400" cy="12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2"/>
          </p:nvPr>
        </p:nvSpPr>
        <p:spPr>
          <a:xfrm>
            <a:off x="5891667" y="2427933"/>
            <a:ext cx="5346400" cy="6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667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269040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 rot="5400000">
            <a:off x="2368667" y="25200"/>
            <a:ext cx="2754000" cy="6807600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1"/>
          </p:nvPr>
        </p:nvSpPr>
        <p:spPr>
          <a:xfrm>
            <a:off x="952511" y="3206833"/>
            <a:ext cx="5346400" cy="12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ubTitle" idx="2"/>
          </p:nvPr>
        </p:nvSpPr>
        <p:spPr>
          <a:xfrm>
            <a:off x="952499" y="2528335"/>
            <a:ext cx="5346400" cy="6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667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953634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solidFill>
          <a:schemeClr val="dk2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/>
          <p:nvPr/>
        </p:nvSpPr>
        <p:spPr>
          <a:xfrm>
            <a:off x="335800" y="345800"/>
            <a:ext cx="11532800" cy="616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1"/>
          </p:nvPr>
        </p:nvSpPr>
        <p:spPr>
          <a:xfrm>
            <a:off x="3181000" y="5754993"/>
            <a:ext cx="5830000" cy="3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954067" y="717667"/>
            <a:ext cx="10284000" cy="818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894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B3A68-41CB-465A-886C-FDA660564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52DC3E-4403-437F-A92A-BFC28CFA13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AC5F7E-3611-4DDC-BB8C-BA216F1003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D9B524-3270-4814-BC17-B4FA75843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625E9-D182-4F74-9C48-A0105512CE3B}" type="datetimeFigureOut">
              <a:rPr lang="en-GB" smtClean="0"/>
              <a:t>04/05/2022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9F8E17-B992-469A-92B2-1CBC6A065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43B8E1-C286-488A-9A7D-FD116D927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DCDC8-7021-4EF2-862D-B35F742B8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228974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/>
          <p:nvPr/>
        </p:nvSpPr>
        <p:spPr>
          <a:xfrm flipH="1">
            <a:off x="337088" y="345800"/>
            <a:ext cx="11532800" cy="616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" name="Google Shape;91;p18"/>
          <p:cNvSpPr txBox="1">
            <a:spLocks noGrp="1"/>
          </p:cNvSpPr>
          <p:nvPr>
            <p:ph type="subTitle" idx="1"/>
          </p:nvPr>
        </p:nvSpPr>
        <p:spPr>
          <a:xfrm>
            <a:off x="6807200" y="4215167"/>
            <a:ext cx="4432000" cy="14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subTitle" idx="2"/>
          </p:nvPr>
        </p:nvSpPr>
        <p:spPr>
          <a:xfrm>
            <a:off x="7366000" y="1176467"/>
            <a:ext cx="3873200" cy="30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667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93706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/>
          <p:nvPr/>
        </p:nvSpPr>
        <p:spPr>
          <a:xfrm>
            <a:off x="335800" y="717667"/>
            <a:ext cx="11532800" cy="542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7666567" y="3199167"/>
            <a:ext cx="3573200" cy="14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2"/>
          </p:nvPr>
        </p:nvSpPr>
        <p:spPr>
          <a:xfrm>
            <a:off x="7666000" y="2214033"/>
            <a:ext cx="35732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667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307519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954067" y="717667"/>
            <a:ext cx="10284000" cy="818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ubTitle" idx="1"/>
          </p:nvPr>
        </p:nvSpPr>
        <p:spPr>
          <a:xfrm>
            <a:off x="6654040" y="2322633"/>
            <a:ext cx="44024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ubTitle" idx="2"/>
          </p:nvPr>
        </p:nvSpPr>
        <p:spPr>
          <a:xfrm>
            <a:off x="6654040" y="2870933"/>
            <a:ext cx="4402400" cy="6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subTitle" idx="3"/>
          </p:nvPr>
        </p:nvSpPr>
        <p:spPr>
          <a:xfrm>
            <a:off x="5891267" y="4444867"/>
            <a:ext cx="4402400" cy="6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4"/>
          </p:nvPr>
        </p:nvSpPr>
        <p:spPr>
          <a:xfrm flipH="1">
            <a:off x="5891400" y="3896567"/>
            <a:ext cx="44024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2691188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954067" y="717667"/>
            <a:ext cx="10284000" cy="672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ubTitle" idx="1"/>
          </p:nvPr>
        </p:nvSpPr>
        <p:spPr>
          <a:xfrm>
            <a:off x="1245000" y="4429241"/>
            <a:ext cx="2926400" cy="4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2"/>
          </p:nvPr>
        </p:nvSpPr>
        <p:spPr>
          <a:xfrm>
            <a:off x="1245000" y="4977537"/>
            <a:ext cx="2926400" cy="6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subTitle" idx="3"/>
          </p:nvPr>
        </p:nvSpPr>
        <p:spPr>
          <a:xfrm flipH="1">
            <a:off x="8020600" y="4429241"/>
            <a:ext cx="2926400" cy="4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ubTitle" idx="4"/>
          </p:nvPr>
        </p:nvSpPr>
        <p:spPr>
          <a:xfrm>
            <a:off x="4632800" y="4977537"/>
            <a:ext cx="2926400" cy="6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subTitle" idx="5"/>
          </p:nvPr>
        </p:nvSpPr>
        <p:spPr>
          <a:xfrm flipH="1">
            <a:off x="4632800" y="4429241"/>
            <a:ext cx="2926400" cy="4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subTitle" idx="6"/>
          </p:nvPr>
        </p:nvSpPr>
        <p:spPr>
          <a:xfrm>
            <a:off x="8020600" y="4977537"/>
            <a:ext cx="2926400" cy="6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743500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954067" y="717667"/>
            <a:ext cx="10284000" cy="818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subTitle" idx="1"/>
          </p:nvPr>
        </p:nvSpPr>
        <p:spPr>
          <a:xfrm>
            <a:off x="1109833" y="3578333"/>
            <a:ext cx="30700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ubTitle" idx="2"/>
          </p:nvPr>
        </p:nvSpPr>
        <p:spPr>
          <a:xfrm>
            <a:off x="1109833" y="4126635"/>
            <a:ext cx="3070000" cy="10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subTitle" idx="3"/>
          </p:nvPr>
        </p:nvSpPr>
        <p:spPr>
          <a:xfrm flipH="1">
            <a:off x="8012292" y="3578333"/>
            <a:ext cx="30700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4"/>
          </p:nvPr>
        </p:nvSpPr>
        <p:spPr>
          <a:xfrm>
            <a:off x="4561000" y="4126635"/>
            <a:ext cx="3070000" cy="10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subTitle" idx="5"/>
          </p:nvPr>
        </p:nvSpPr>
        <p:spPr>
          <a:xfrm flipH="1">
            <a:off x="4561000" y="3578333"/>
            <a:ext cx="30700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ubTitle" idx="6"/>
          </p:nvPr>
        </p:nvSpPr>
        <p:spPr>
          <a:xfrm>
            <a:off x="8012292" y="4126635"/>
            <a:ext cx="3070000" cy="10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858340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bg>
      <p:bgPr>
        <a:solidFill>
          <a:schemeClr val="dk2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/>
          <p:nvPr/>
        </p:nvSpPr>
        <p:spPr>
          <a:xfrm>
            <a:off x="335800" y="345800"/>
            <a:ext cx="11532800" cy="616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954067" y="717667"/>
            <a:ext cx="10284000" cy="818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1971821" y="2752833"/>
            <a:ext cx="30700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subTitle" idx="2"/>
          </p:nvPr>
        </p:nvSpPr>
        <p:spPr>
          <a:xfrm>
            <a:off x="1971807" y="3406013"/>
            <a:ext cx="3070000" cy="7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subTitle" idx="3"/>
          </p:nvPr>
        </p:nvSpPr>
        <p:spPr>
          <a:xfrm flipH="1">
            <a:off x="4560997" y="4695933"/>
            <a:ext cx="30700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4"/>
          </p:nvPr>
        </p:nvSpPr>
        <p:spPr>
          <a:xfrm>
            <a:off x="7150193" y="3406013"/>
            <a:ext cx="3070000" cy="7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subTitle" idx="5"/>
          </p:nvPr>
        </p:nvSpPr>
        <p:spPr>
          <a:xfrm flipH="1">
            <a:off x="7150188" y="2752833"/>
            <a:ext cx="30700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subTitle" idx="6"/>
          </p:nvPr>
        </p:nvSpPr>
        <p:spPr>
          <a:xfrm>
            <a:off x="4561000" y="5349113"/>
            <a:ext cx="3070000" cy="7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836063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Title and three columns 3">
    <p:bg>
      <p:bgPr>
        <a:solidFill>
          <a:schemeClr val="dk2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/>
          <p:nvPr/>
        </p:nvSpPr>
        <p:spPr>
          <a:xfrm>
            <a:off x="335800" y="345800"/>
            <a:ext cx="11532800" cy="616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t="7954" b="7954"/>
          <a:stretch/>
        </p:blipFill>
        <p:spPr>
          <a:xfrm flipH="1">
            <a:off x="10579500" y="3210802"/>
            <a:ext cx="1317133" cy="1267113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131" name="Google Shape;131;p24"/>
          <p:cNvPicPr preferRelativeResize="0"/>
          <p:nvPr/>
        </p:nvPicPr>
        <p:blipFill rotWithShape="1">
          <a:blip r:embed="rId3">
            <a:alphaModFix/>
          </a:blip>
          <a:srcRect l="4396" r="4387"/>
          <a:stretch/>
        </p:blipFill>
        <p:spPr>
          <a:xfrm flipH="1">
            <a:off x="133234" y="3066733"/>
            <a:ext cx="1641687" cy="1267099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132" name="Google Shape;132;p24"/>
          <p:cNvPicPr preferRelativeResize="0"/>
          <p:nvPr/>
        </p:nvPicPr>
        <p:blipFill rotWithShape="1">
          <a:blip r:embed="rId4">
            <a:alphaModFix/>
          </a:blip>
          <a:srcRect l="2714" r="2714"/>
          <a:stretch/>
        </p:blipFill>
        <p:spPr>
          <a:xfrm rot="2896349" flipH="1">
            <a:off x="5426287" y="5439789"/>
            <a:ext cx="1858424" cy="1401088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954067" y="717667"/>
            <a:ext cx="10284000" cy="818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subTitle" idx="1"/>
          </p:nvPr>
        </p:nvSpPr>
        <p:spPr>
          <a:xfrm>
            <a:off x="1799404" y="4378433"/>
            <a:ext cx="34148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subTitle" idx="2"/>
          </p:nvPr>
        </p:nvSpPr>
        <p:spPr>
          <a:xfrm>
            <a:off x="1799400" y="5052173"/>
            <a:ext cx="3414800" cy="10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subTitle" idx="3"/>
          </p:nvPr>
        </p:nvSpPr>
        <p:spPr>
          <a:xfrm flipH="1">
            <a:off x="4388600" y="2760673"/>
            <a:ext cx="34148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subTitle" idx="4"/>
          </p:nvPr>
        </p:nvSpPr>
        <p:spPr>
          <a:xfrm>
            <a:off x="6977796" y="5052173"/>
            <a:ext cx="3414800" cy="10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subTitle" idx="5"/>
          </p:nvPr>
        </p:nvSpPr>
        <p:spPr>
          <a:xfrm flipH="1">
            <a:off x="6977796" y="4378433"/>
            <a:ext cx="34148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subTitle" idx="6"/>
          </p:nvPr>
        </p:nvSpPr>
        <p:spPr>
          <a:xfrm>
            <a:off x="4388600" y="3434412"/>
            <a:ext cx="3414800" cy="10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399519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Title and three columns 4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/>
          <p:nvPr/>
        </p:nvSpPr>
        <p:spPr>
          <a:xfrm>
            <a:off x="335800" y="1992933"/>
            <a:ext cx="11532800" cy="386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42" name="Google Shape;142;p25"/>
          <p:cNvPicPr preferRelativeResize="0"/>
          <p:nvPr/>
        </p:nvPicPr>
        <p:blipFill rotWithShape="1">
          <a:blip r:embed="rId2">
            <a:alphaModFix/>
          </a:blip>
          <a:srcRect l="4396" r="4387"/>
          <a:stretch/>
        </p:blipFill>
        <p:spPr>
          <a:xfrm>
            <a:off x="448467" y="5196216"/>
            <a:ext cx="1967767" cy="1518768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/>
          </a:blip>
          <a:srcRect l="2714" r="2714"/>
          <a:stretch/>
        </p:blipFill>
        <p:spPr>
          <a:xfrm rot="-2699951">
            <a:off x="9475456" y="5010527"/>
            <a:ext cx="2136525" cy="1610744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144" name="Google Shape;144;p25"/>
          <p:cNvPicPr preferRelativeResize="0"/>
          <p:nvPr/>
        </p:nvPicPr>
        <p:blipFill rotWithShape="1">
          <a:blip r:embed="rId4">
            <a:alphaModFix/>
          </a:blip>
          <a:srcRect l="1304" r="1314"/>
          <a:stretch/>
        </p:blipFill>
        <p:spPr>
          <a:xfrm rot="-1656633">
            <a:off x="5592616" y="5231551"/>
            <a:ext cx="1329905" cy="1600503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954067" y="717667"/>
            <a:ext cx="10284000" cy="818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subTitle" idx="1"/>
          </p:nvPr>
        </p:nvSpPr>
        <p:spPr>
          <a:xfrm>
            <a:off x="1109833" y="3692633"/>
            <a:ext cx="30700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2"/>
          </p:nvPr>
        </p:nvSpPr>
        <p:spPr>
          <a:xfrm>
            <a:off x="1109833" y="4240935"/>
            <a:ext cx="3070000" cy="10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subTitle" idx="3"/>
          </p:nvPr>
        </p:nvSpPr>
        <p:spPr>
          <a:xfrm flipH="1">
            <a:off x="8012292" y="3692633"/>
            <a:ext cx="30700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subTitle" idx="4"/>
          </p:nvPr>
        </p:nvSpPr>
        <p:spPr>
          <a:xfrm>
            <a:off x="4561000" y="4240935"/>
            <a:ext cx="3070000" cy="10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subTitle" idx="5"/>
          </p:nvPr>
        </p:nvSpPr>
        <p:spPr>
          <a:xfrm flipH="1">
            <a:off x="4561000" y="3692633"/>
            <a:ext cx="30700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subTitle" idx="6"/>
          </p:nvPr>
        </p:nvSpPr>
        <p:spPr>
          <a:xfrm>
            <a:off x="8012292" y="4240935"/>
            <a:ext cx="3070000" cy="10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11005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5">
  <p:cSld name="Title and three columns 5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>
            <a:spLocks noGrp="1"/>
          </p:cNvSpPr>
          <p:nvPr>
            <p:ph type="title"/>
          </p:nvPr>
        </p:nvSpPr>
        <p:spPr>
          <a:xfrm>
            <a:off x="954067" y="717667"/>
            <a:ext cx="10284000" cy="818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>
            <a:spLocks noGrp="1"/>
          </p:cNvSpPr>
          <p:nvPr>
            <p:ph type="subTitle" idx="1"/>
          </p:nvPr>
        </p:nvSpPr>
        <p:spPr>
          <a:xfrm>
            <a:off x="2323207" y="1635233"/>
            <a:ext cx="32816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2"/>
          </p:nvPr>
        </p:nvSpPr>
        <p:spPr>
          <a:xfrm>
            <a:off x="2323207" y="2226733"/>
            <a:ext cx="3281600" cy="7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6"/>
          <p:cNvSpPr txBox="1">
            <a:spLocks noGrp="1"/>
          </p:cNvSpPr>
          <p:nvPr>
            <p:ph type="subTitle" idx="3"/>
          </p:nvPr>
        </p:nvSpPr>
        <p:spPr>
          <a:xfrm>
            <a:off x="2323193" y="3782484"/>
            <a:ext cx="3281600" cy="7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subTitle" idx="4"/>
          </p:nvPr>
        </p:nvSpPr>
        <p:spPr>
          <a:xfrm flipH="1">
            <a:off x="2323193" y="3190984"/>
            <a:ext cx="32816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5"/>
          </p:nvPr>
        </p:nvSpPr>
        <p:spPr>
          <a:xfrm>
            <a:off x="2323207" y="4746733"/>
            <a:ext cx="32816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subTitle" idx="6"/>
          </p:nvPr>
        </p:nvSpPr>
        <p:spPr>
          <a:xfrm>
            <a:off x="2323207" y="5338233"/>
            <a:ext cx="3281600" cy="7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4926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solidFill>
          <a:schemeClr val="dk2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/>
          <p:nvPr/>
        </p:nvSpPr>
        <p:spPr>
          <a:xfrm>
            <a:off x="335800" y="2069400"/>
            <a:ext cx="11532800" cy="349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62" name="Google Shape;162;p27"/>
          <p:cNvPicPr preferRelativeResize="0"/>
          <p:nvPr/>
        </p:nvPicPr>
        <p:blipFill rotWithShape="1">
          <a:blip r:embed="rId2">
            <a:alphaModFix/>
          </a:blip>
          <a:srcRect t="12653" b="12653"/>
          <a:stretch/>
        </p:blipFill>
        <p:spPr>
          <a:xfrm rot="2401927" flipH="1">
            <a:off x="5229274" y="5362220"/>
            <a:ext cx="1479719" cy="1423557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163" name="Google Shape;163;p27"/>
          <p:cNvPicPr preferRelativeResize="0"/>
          <p:nvPr/>
        </p:nvPicPr>
        <p:blipFill rotWithShape="1">
          <a:blip r:embed="rId3">
            <a:alphaModFix/>
          </a:blip>
          <a:srcRect l="2696" r="2705"/>
          <a:stretch/>
        </p:blipFill>
        <p:spPr>
          <a:xfrm rot="245304" flipH="1">
            <a:off x="9387883" y="5118899"/>
            <a:ext cx="1896800" cy="1429605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164" name="Google Shape;164;p27"/>
          <p:cNvPicPr preferRelativeResize="0"/>
          <p:nvPr/>
        </p:nvPicPr>
        <p:blipFill rotWithShape="1">
          <a:blip r:embed="rId4">
            <a:alphaModFix/>
          </a:blip>
          <a:srcRect t="4086" b="4077"/>
          <a:stretch/>
        </p:blipFill>
        <p:spPr>
          <a:xfrm rot="9801102" flipH="1">
            <a:off x="993695" y="5245765"/>
            <a:ext cx="1168341" cy="1475809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954067" y="717667"/>
            <a:ext cx="10284000" cy="818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7"/>
          <p:cNvSpPr txBox="1">
            <a:spLocks noGrp="1"/>
          </p:cNvSpPr>
          <p:nvPr>
            <p:ph type="subTitle" idx="1"/>
          </p:nvPr>
        </p:nvSpPr>
        <p:spPr>
          <a:xfrm>
            <a:off x="954067" y="3692700"/>
            <a:ext cx="25352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933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7"/>
          <p:cNvSpPr txBox="1">
            <a:spLocks noGrp="1"/>
          </p:cNvSpPr>
          <p:nvPr>
            <p:ph type="subTitle" idx="2"/>
          </p:nvPr>
        </p:nvSpPr>
        <p:spPr>
          <a:xfrm>
            <a:off x="954067" y="4266397"/>
            <a:ext cx="2535200" cy="6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7"/>
          <p:cNvSpPr txBox="1">
            <a:spLocks noGrp="1"/>
          </p:cNvSpPr>
          <p:nvPr>
            <p:ph type="subTitle" idx="3"/>
          </p:nvPr>
        </p:nvSpPr>
        <p:spPr>
          <a:xfrm flipH="1">
            <a:off x="6119921" y="3692700"/>
            <a:ext cx="25352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933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7"/>
          <p:cNvSpPr txBox="1">
            <a:spLocks noGrp="1"/>
          </p:cNvSpPr>
          <p:nvPr>
            <p:ph type="subTitle" idx="4"/>
          </p:nvPr>
        </p:nvSpPr>
        <p:spPr>
          <a:xfrm>
            <a:off x="3537011" y="4266397"/>
            <a:ext cx="2535200" cy="6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7"/>
          <p:cNvSpPr txBox="1">
            <a:spLocks noGrp="1"/>
          </p:cNvSpPr>
          <p:nvPr>
            <p:ph type="subTitle" idx="5"/>
          </p:nvPr>
        </p:nvSpPr>
        <p:spPr>
          <a:xfrm flipH="1">
            <a:off x="3537009" y="3692700"/>
            <a:ext cx="25352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933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7"/>
          <p:cNvSpPr txBox="1">
            <a:spLocks noGrp="1"/>
          </p:cNvSpPr>
          <p:nvPr>
            <p:ph type="subTitle" idx="6"/>
          </p:nvPr>
        </p:nvSpPr>
        <p:spPr>
          <a:xfrm>
            <a:off x="6119923" y="4266397"/>
            <a:ext cx="2535200" cy="6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7"/>
          <p:cNvSpPr txBox="1">
            <a:spLocks noGrp="1"/>
          </p:cNvSpPr>
          <p:nvPr>
            <p:ph type="subTitle" idx="7"/>
          </p:nvPr>
        </p:nvSpPr>
        <p:spPr>
          <a:xfrm flipH="1">
            <a:off x="8702833" y="3692700"/>
            <a:ext cx="25352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933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7"/>
          <p:cNvSpPr txBox="1">
            <a:spLocks noGrp="1"/>
          </p:cNvSpPr>
          <p:nvPr>
            <p:ph type="subTitle" idx="8"/>
          </p:nvPr>
        </p:nvSpPr>
        <p:spPr>
          <a:xfrm>
            <a:off x="8702835" y="4266397"/>
            <a:ext cx="2535200" cy="6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6274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52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1.xml"/><Relationship Id="rId26" Type="http://schemas.openxmlformats.org/officeDocument/2006/relationships/slideLayout" Target="../slideLayouts/slideLayout99.xml"/><Relationship Id="rId39" Type="http://schemas.openxmlformats.org/officeDocument/2006/relationships/slideLayout" Target="../slideLayouts/slideLayout112.xml"/><Relationship Id="rId21" Type="http://schemas.openxmlformats.org/officeDocument/2006/relationships/slideLayout" Target="../slideLayouts/slideLayout94.xml"/><Relationship Id="rId34" Type="http://schemas.openxmlformats.org/officeDocument/2006/relationships/slideLayout" Target="../slideLayouts/slideLayout107.xml"/><Relationship Id="rId42" Type="http://schemas.openxmlformats.org/officeDocument/2006/relationships/theme" Target="../theme/theme6.xml"/><Relationship Id="rId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20" Type="http://schemas.openxmlformats.org/officeDocument/2006/relationships/slideLayout" Target="../slideLayouts/slideLayout93.xml"/><Relationship Id="rId29" Type="http://schemas.openxmlformats.org/officeDocument/2006/relationships/slideLayout" Target="../slideLayouts/slideLayout102.xml"/><Relationship Id="rId41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97.xml"/><Relationship Id="rId32" Type="http://schemas.openxmlformats.org/officeDocument/2006/relationships/slideLayout" Target="../slideLayouts/slideLayout105.xml"/><Relationship Id="rId37" Type="http://schemas.openxmlformats.org/officeDocument/2006/relationships/slideLayout" Target="../slideLayouts/slideLayout110.xml"/><Relationship Id="rId40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23" Type="http://schemas.openxmlformats.org/officeDocument/2006/relationships/slideLayout" Target="../slideLayouts/slideLayout96.xml"/><Relationship Id="rId28" Type="http://schemas.openxmlformats.org/officeDocument/2006/relationships/slideLayout" Target="../slideLayouts/slideLayout101.xml"/><Relationship Id="rId36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92.xml"/><Relationship Id="rId31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100.xml"/><Relationship Id="rId30" Type="http://schemas.openxmlformats.org/officeDocument/2006/relationships/slideLayout" Target="../slideLayouts/slideLayout103.xml"/><Relationship Id="rId35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5" Type="http://schemas.openxmlformats.org/officeDocument/2006/relationships/slideLayout" Target="../slideLayouts/slideLayout98.xml"/><Relationship Id="rId33" Type="http://schemas.openxmlformats.org/officeDocument/2006/relationships/slideLayout" Target="../slideLayouts/slideLayout106.xml"/><Relationship Id="rId38" Type="http://schemas.openxmlformats.org/officeDocument/2006/relationships/slideLayout" Target="../slideLayouts/slideLayout11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2.xml"/><Relationship Id="rId13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21.xml"/><Relationship Id="rId12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0.xml"/><Relationship Id="rId18" Type="http://schemas.openxmlformats.org/officeDocument/2006/relationships/slideLayout" Target="../slideLayouts/slideLayout145.xml"/><Relationship Id="rId26" Type="http://schemas.openxmlformats.org/officeDocument/2006/relationships/slideLayout" Target="../slideLayouts/slideLayout153.xml"/><Relationship Id="rId39" Type="http://schemas.openxmlformats.org/officeDocument/2006/relationships/theme" Target="../theme/theme8.xml"/><Relationship Id="rId21" Type="http://schemas.openxmlformats.org/officeDocument/2006/relationships/slideLayout" Target="../slideLayouts/slideLayout148.xml"/><Relationship Id="rId34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39.xml"/><Relationship Id="rId17" Type="http://schemas.openxmlformats.org/officeDocument/2006/relationships/slideLayout" Target="../slideLayouts/slideLayout144.xml"/><Relationship Id="rId25" Type="http://schemas.openxmlformats.org/officeDocument/2006/relationships/slideLayout" Target="../slideLayouts/slideLayout152.xml"/><Relationship Id="rId33" Type="http://schemas.openxmlformats.org/officeDocument/2006/relationships/slideLayout" Target="../slideLayouts/slideLayout160.xml"/><Relationship Id="rId38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29.xml"/><Relationship Id="rId16" Type="http://schemas.openxmlformats.org/officeDocument/2006/relationships/slideLayout" Target="../slideLayouts/slideLayout143.xml"/><Relationship Id="rId20" Type="http://schemas.openxmlformats.org/officeDocument/2006/relationships/slideLayout" Target="../slideLayouts/slideLayout147.xml"/><Relationship Id="rId29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24" Type="http://schemas.openxmlformats.org/officeDocument/2006/relationships/slideLayout" Target="../slideLayouts/slideLayout151.xml"/><Relationship Id="rId32" Type="http://schemas.openxmlformats.org/officeDocument/2006/relationships/slideLayout" Target="../slideLayouts/slideLayout159.xml"/><Relationship Id="rId37" Type="http://schemas.openxmlformats.org/officeDocument/2006/relationships/slideLayout" Target="../slideLayouts/slideLayout164.xml"/><Relationship Id="rId5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42.xml"/><Relationship Id="rId23" Type="http://schemas.openxmlformats.org/officeDocument/2006/relationships/slideLayout" Target="../slideLayouts/slideLayout150.xml"/><Relationship Id="rId28" Type="http://schemas.openxmlformats.org/officeDocument/2006/relationships/slideLayout" Target="../slideLayouts/slideLayout155.xml"/><Relationship Id="rId36" Type="http://schemas.openxmlformats.org/officeDocument/2006/relationships/slideLayout" Target="../slideLayouts/slideLayout163.xml"/><Relationship Id="rId10" Type="http://schemas.openxmlformats.org/officeDocument/2006/relationships/slideLayout" Target="../slideLayouts/slideLayout137.xml"/><Relationship Id="rId19" Type="http://schemas.openxmlformats.org/officeDocument/2006/relationships/slideLayout" Target="../slideLayouts/slideLayout146.xml"/><Relationship Id="rId31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41.xml"/><Relationship Id="rId22" Type="http://schemas.openxmlformats.org/officeDocument/2006/relationships/slideLayout" Target="../slideLayouts/slideLayout149.xml"/><Relationship Id="rId27" Type="http://schemas.openxmlformats.org/officeDocument/2006/relationships/slideLayout" Target="../slideLayouts/slideLayout154.xml"/><Relationship Id="rId30" Type="http://schemas.openxmlformats.org/officeDocument/2006/relationships/slideLayout" Target="../slideLayouts/slideLayout157.xml"/><Relationship Id="rId35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3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0101C-3F6E-4168-9218-6690ACA48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0E7413-40F5-490D-956A-84DC4D585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9201B-511C-44DC-90D4-4D25A5F352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625E9-D182-4F74-9C48-A0105512CE3B}" type="datetimeFigureOut">
              <a:rPr lang="en-GB" smtClean="0"/>
              <a:t>04/05/2022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800E0-ADC6-40EC-BF84-05283749F5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085A6-C290-4AEF-AACE-57180BB9CB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DCDC8-7021-4EF2-862D-B35F742B8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126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916575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986" r:id="rId1"/>
    <p:sldLayoutId id="2147483987" r:id="rId2"/>
    <p:sldLayoutId id="2147483988" r:id="rId3"/>
    <p:sldLayoutId id="2147483989" r:id="rId4"/>
    <p:sldLayoutId id="2147483990" r:id="rId5"/>
    <p:sldLayoutId id="2147483991" r:id="rId6"/>
    <p:sldLayoutId id="2147483992" r:id="rId7"/>
    <p:sldLayoutId id="2147483993" r:id="rId8"/>
    <p:sldLayoutId id="2147483994" r:id="rId9"/>
    <p:sldLayoutId id="2147483995" r:id="rId10"/>
    <p:sldLayoutId id="214748399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EA4335"/>
          </p15:clr>
        </p15:guide>
        <p15:guide id="2" pos="5472">
          <p15:clr>
            <a:srgbClr val="EA4335"/>
          </p15:clr>
        </p15:guide>
        <p15:guide id="3" orient="horz" pos="259">
          <p15:clr>
            <a:srgbClr val="EA4335"/>
          </p15:clr>
        </p15:guide>
        <p15:guide id="4" orient="horz" pos="2981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03A4CD-FE79-4028-9257-B333F18B4B65}"/>
              </a:ext>
            </a:extLst>
          </p:cNvPr>
          <p:cNvSpPr/>
          <p:nvPr userDrawn="1"/>
        </p:nvSpPr>
        <p:spPr>
          <a:xfrm>
            <a:off x="0" y="5907024"/>
            <a:ext cx="12192000" cy="9509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8F9F4D-7DD9-4077-8153-670942A97BEE}"/>
              </a:ext>
            </a:extLst>
          </p:cNvPr>
          <p:cNvSpPr/>
          <p:nvPr userDrawn="1"/>
        </p:nvSpPr>
        <p:spPr>
          <a:xfrm>
            <a:off x="0" y="-12319"/>
            <a:ext cx="12192000" cy="1837944"/>
          </a:xfrm>
          <a:prstGeom prst="rect">
            <a:avLst/>
          </a:prstGeom>
          <a:gradFill>
            <a:gsLst>
              <a:gs pos="100000">
                <a:srgbClr val="FFFFFF"/>
              </a:gs>
              <a:gs pos="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E135A5-20A6-4840-A3B8-344FE1147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C2256-058A-44EB-B01D-495EA67AE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45EF5-9865-4519-96D5-D0879EED84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07828" y="61999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F0846-9F3F-48DA-AAD0-37D525DD9A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999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316A1-0B18-4964-AEE0-02122B951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84182" y="6199952"/>
            <a:ext cx="4296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2"/>
                </a:solidFill>
              </a:defRPr>
            </a:lvl1pPr>
          </a:lstStyle>
          <a:p>
            <a:fld id="{06075B66-BB0A-40EC-93F2-D831CFF2799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07540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898" r:id="rId2"/>
  </p:sldLayoutIdLst>
  <p:hf hdr="0"/>
  <p:txStyles>
    <p:titleStyle>
      <a:lvl1pPr algn="ctr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78" userDrawn="1">
          <p15:clr>
            <a:srgbClr val="F26B43"/>
          </p15:clr>
        </p15:guide>
        <p15:guide id="2" pos="279" userDrawn="1">
          <p15:clr>
            <a:srgbClr val="F26B43"/>
          </p15:clr>
        </p15:guide>
        <p15:guide id="3" pos="7401" userDrawn="1">
          <p15:clr>
            <a:srgbClr val="F26B43"/>
          </p15:clr>
        </p15:guide>
        <p15:guide id="4" orient="horz" pos="4042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8445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310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  <p:sldLayoutId id="2147483793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826315-2B7F-4C57-86AC-F861837D3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E89F0-5C7D-4785-9E27-B2AC9192E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B7DCF-7168-4376-8641-10965E65A6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15753"/>
            <a:ext cx="2743200" cy="20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98FEF-9751-417B-82B2-BBAD076658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15753"/>
            <a:ext cx="4114800" cy="20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7CE99-0833-4AF7-954F-3E4BD5F9C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15753"/>
            <a:ext cx="2743200" cy="20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</a:defRPr>
            </a:lvl1pPr>
          </a:lstStyle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730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  <p:sldLayoutId id="2147483833" r:id="rId17"/>
    <p:sldLayoutId id="2147483834" r:id="rId18"/>
    <p:sldLayoutId id="2147483835" r:id="rId19"/>
    <p:sldLayoutId id="2147483836" r:id="rId20"/>
    <p:sldLayoutId id="2147483837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kern="1200" cap="all" spc="200" baseline="0">
          <a:ln w="19050">
            <a:solidFill>
              <a:schemeClr val="accent1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4067" y="717667"/>
            <a:ext cx="10284000" cy="8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4067" y="1536633"/>
            <a:ext cx="10284000" cy="4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955354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  <p:sldLayoutId id="2147483856" r:id="rId14"/>
    <p:sldLayoutId id="2147483857" r:id="rId15"/>
    <p:sldLayoutId id="2147483858" r:id="rId16"/>
    <p:sldLayoutId id="2147483859" r:id="rId17"/>
    <p:sldLayoutId id="2147483860" r:id="rId18"/>
    <p:sldLayoutId id="2147483861" r:id="rId19"/>
    <p:sldLayoutId id="2147483862" r:id="rId20"/>
    <p:sldLayoutId id="2147483863" r:id="rId21"/>
    <p:sldLayoutId id="2147483864" r:id="rId22"/>
    <p:sldLayoutId id="2147483865" r:id="rId23"/>
    <p:sldLayoutId id="2147483866" r:id="rId24"/>
    <p:sldLayoutId id="2147483867" r:id="rId25"/>
    <p:sldLayoutId id="2147483868" r:id="rId26"/>
    <p:sldLayoutId id="2147483869" r:id="rId27"/>
    <p:sldLayoutId id="2147483870" r:id="rId28"/>
    <p:sldLayoutId id="2147483871" r:id="rId29"/>
    <p:sldLayoutId id="2147483872" r:id="rId30"/>
    <p:sldLayoutId id="2147483873" r:id="rId31"/>
    <p:sldLayoutId id="2147483874" r:id="rId32"/>
    <p:sldLayoutId id="2147483875" r:id="rId33"/>
    <p:sldLayoutId id="2147483876" r:id="rId34"/>
    <p:sldLayoutId id="2147483877" r:id="rId35"/>
    <p:sldLayoutId id="2147483878" r:id="rId36"/>
    <p:sldLayoutId id="2147483879" r:id="rId37"/>
    <p:sldLayoutId id="2147483880" r:id="rId38"/>
    <p:sldLayoutId id="2147483881" r:id="rId39"/>
    <p:sldLayoutId id="2147483882" r:id="rId40"/>
    <p:sldLayoutId id="2147483883" r:id="rId4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>
          <p15:clr>
            <a:srgbClr val="EA4335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47033" y="715533"/>
            <a:ext cx="10298000" cy="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47033" y="1536633"/>
            <a:ext cx="10298000" cy="4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187124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  <p:sldLayoutId id="2147483896" r:id="rId12"/>
    <p:sldLayoutId id="2147483897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EA4335"/>
          </p15:clr>
        </p15:guide>
        <p15:guide id="2" orient="horz" pos="259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835">
          <p15:clr>
            <a:srgbClr val="EA4335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840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0" r:id="rId1"/>
    <p:sldLayoutId id="2147483901" r:id="rId2"/>
    <p:sldLayoutId id="2147483902" r:id="rId3"/>
    <p:sldLayoutId id="2147483903" r:id="rId4"/>
    <p:sldLayoutId id="2147483904" r:id="rId5"/>
    <p:sldLayoutId id="2147483905" r:id="rId6"/>
    <p:sldLayoutId id="2147483906" r:id="rId7"/>
    <p:sldLayoutId id="2147483907" r:id="rId8"/>
    <p:sldLayoutId id="2147483908" r:id="rId9"/>
    <p:sldLayoutId id="2147483909" r:id="rId10"/>
    <p:sldLayoutId id="2147483910" r:id="rId11"/>
    <p:sldLayoutId id="2147483911" r:id="rId12"/>
    <p:sldLayoutId id="2147483912" r:id="rId13"/>
    <p:sldLayoutId id="2147483913" r:id="rId14"/>
    <p:sldLayoutId id="2147483914" r:id="rId15"/>
    <p:sldLayoutId id="2147483915" r:id="rId16"/>
    <p:sldLayoutId id="2147483916" r:id="rId17"/>
    <p:sldLayoutId id="2147483917" r:id="rId18"/>
    <p:sldLayoutId id="2147483918" r:id="rId19"/>
    <p:sldLayoutId id="2147483919" r:id="rId20"/>
    <p:sldLayoutId id="2147483920" r:id="rId21"/>
    <p:sldLayoutId id="2147483921" r:id="rId22"/>
    <p:sldLayoutId id="2147483922" r:id="rId23"/>
    <p:sldLayoutId id="2147483923" r:id="rId24"/>
    <p:sldLayoutId id="2147483924" r:id="rId25"/>
    <p:sldLayoutId id="2147483925" r:id="rId26"/>
    <p:sldLayoutId id="2147483926" r:id="rId27"/>
    <p:sldLayoutId id="2147483927" r:id="rId28"/>
    <p:sldLayoutId id="2147483928" r:id="rId29"/>
    <p:sldLayoutId id="2147483929" r:id="rId30"/>
    <p:sldLayoutId id="2147483930" r:id="rId31"/>
    <p:sldLayoutId id="2147483931" r:id="rId32"/>
    <p:sldLayoutId id="2147483932" r:id="rId33"/>
    <p:sldLayoutId id="2147483933" r:id="rId34"/>
    <p:sldLayoutId id="2147483934" r:id="rId35"/>
    <p:sldLayoutId id="2147483935" r:id="rId36"/>
    <p:sldLayoutId id="2147483936" r:id="rId37"/>
    <p:sldLayoutId id="2147483937" r:id="rId38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9600" y="547200"/>
            <a:ext cx="10972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9600" y="1547767"/>
            <a:ext cx="10972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88519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974" r:id="rId1"/>
    <p:sldLayoutId id="2147483975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81" r:id="rId8"/>
    <p:sldLayoutId id="2147483982" r:id="rId9"/>
    <p:sldLayoutId id="2147483983" r:id="rId10"/>
    <p:sldLayoutId id="214748398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s://digiphront-app.vercel.app/" TargetMode="External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proto/mFA3flH49A0BAG25KYWneD/DigiPhront-Mockups?node-id=1%3A2&amp;viewport=241%2C48%2C0.25&amp;scaling=min-zoom&amp;starting-point-node-id=3%3A358&amp;show-proto-sidebar=1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figma.com/proto/mFA3flH49A0BAG25KYWneD/DigiPhront-Mockups?node-id=1%3A2&amp;viewport=241%2C48%2C0.25&amp;scaling=min-zoom&amp;starting-point-node-id=475%3A69&amp;show-proto-sidebar=1" TargetMode="External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picture containing text, tableware, clipart, dishware&#10;&#10;Description automatically generated">
            <a:extLst>
              <a:ext uri="{FF2B5EF4-FFF2-40B4-BE49-F238E27FC236}">
                <a16:creationId xmlns:a16="http://schemas.microsoft.com/office/drawing/2014/main" id="{6767876B-0AD7-4FCD-864F-034DDEBF0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433" y="2579652"/>
            <a:ext cx="6459044" cy="133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14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E8F0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80"/>
          <p:cNvSpPr txBox="1">
            <a:spLocks noGrp="1"/>
          </p:cNvSpPr>
          <p:nvPr>
            <p:ph type="subTitle" idx="2"/>
          </p:nvPr>
        </p:nvSpPr>
        <p:spPr>
          <a:xfrm>
            <a:off x="7090964" y="2641493"/>
            <a:ext cx="4428591" cy="87795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Product Demo</a:t>
            </a:r>
            <a:endParaRPr dirty="0"/>
          </a:p>
        </p:txBody>
      </p:sp>
      <p:grpSp>
        <p:nvGrpSpPr>
          <p:cNvPr id="1830" name="Google Shape;1830;p80"/>
          <p:cNvGrpSpPr/>
          <p:nvPr/>
        </p:nvGrpSpPr>
        <p:grpSpPr>
          <a:xfrm>
            <a:off x="1509582" y="1299571"/>
            <a:ext cx="4682153" cy="3648051"/>
            <a:chOff x="1132186" y="974678"/>
            <a:chExt cx="3511615" cy="2736038"/>
          </a:xfrm>
          <a:solidFill>
            <a:srgbClr val="007D8A"/>
          </a:solidFill>
        </p:grpSpPr>
        <p:sp>
          <p:nvSpPr>
            <p:cNvPr id="1831" name="Google Shape;1831;p80"/>
            <p:cNvSpPr/>
            <p:nvPr/>
          </p:nvSpPr>
          <p:spPr>
            <a:xfrm>
              <a:off x="2413570" y="2969675"/>
              <a:ext cx="879600" cy="7389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80"/>
            <p:cNvSpPr/>
            <p:nvPr/>
          </p:nvSpPr>
          <p:spPr>
            <a:xfrm>
              <a:off x="2413588" y="3110600"/>
              <a:ext cx="879600" cy="5979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80"/>
            <p:cNvSpPr/>
            <p:nvPr/>
          </p:nvSpPr>
          <p:spPr>
            <a:xfrm flipH="1">
              <a:off x="2340547" y="3646837"/>
              <a:ext cx="293290" cy="63879"/>
            </a:xfrm>
            <a:custGeom>
              <a:avLst/>
              <a:gdLst/>
              <a:ahLst/>
              <a:cxnLst/>
              <a:rect l="l" t="t" r="r" b="b"/>
              <a:pathLst>
                <a:path w="9041" h="1969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lnTo>
                    <a:pt x="9040" y="1969"/>
                  </a:lnTo>
                  <a:cubicBezTo>
                    <a:pt x="9040" y="868"/>
                    <a:pt x="8173" y="1"/>
                    <a:pt x="7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80"/>
            <p:cNvSpPr/>
            <p:nvPr/>
          </p:nvSpPr>
          <p:spPr>
            <a:xfrm>
              <a:off x="2473275" y="2969675"/>
              <a:ext cx="879600" cy="7389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80"/>
            <p:cNvSpPr/>
            <p:nvPr/>
          </p:nvSpPr>
          <p:spPr>
            <a:xfrm flipH="1">
              <a:off x="2341147" y="3646837"/>
              <a:ext cx="293290" cy="63879"/>
            </a:xfrm>
            <a:custGeom>
              <a:avLst/>
              <a:gdLst/>
              <a:ahLst/>
              <a:cxnLst/>
              <a:rect l="l" t="t" r="r" b="b"/>
              <a:pathLst>
                <a:path w="9041" h="1969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lnTo>
                    <a:pt x="9040" y="1969"/>
                  </a:lnTo>
                  <a:cubicBezTo>
                    <a:pt x="9040" y="868"/>
                    <a:pt x="8173" y="1"/>
                    <a:pt x="7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80"/>
            <p:cNvSpPr/>
            <p:nvPr/>
          </p:nvSpPr>
          <p:spPr>
            <a:xfrm flipH="1">
              <a:off x="1132186" y="974678"/>
              <a:ext cx="3465099" cy="2208708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80"/>
            <p:cNvSpPr/>
            <p:nvPr/>
          </p:nvSpPr>
          <p:spPr>
            <a:xfrm flipH="1">
              <a:off x="1132186" y="975598"/>
              <a:ext cx="3465099" cy="2208708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80"/>
            <p:cNvSpPr/>
            <p:nvPr/>
          </p:nvSpPr>
          <p:spPr>
            <a:xfrm flipH="1">
              <a:off x="2226377" y="2915848"/>
              <a:ext cx="1087598" cy="262970"/>
            </a:xfrm>
            <a:custGeom>
              <a:avLst/>
              <a:gdLst/>
              <a:ahLst/>
              <a:cxnLst/>
              <a:rect l="l" t="t" r="r" b="b"/>
              <a:pathLst>
                <a:path w="33525" h="8106" extrusionOk="0">
                  <a:moveTo>
                    <a:pt x="1" y="0"/>
                  </a:moveTo>
                  <a:lnTo>
                    <a:pt x="1" y="8106"/>
                  </a:lnTo>
                  <a:lnTo>
                    <a:pt x="33524" y="8106"/>
                  </a:lnTo>
                  <a:lnTo>
                    <a:pt x="335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80"/>
            <p:cNvSpPr/>
            <p:nvPr/>
          </p:nvSpPr>
          <p:spPr>
            <a:xfrm flipH="1">
              <a:off x="2591090" y="3029445"/>
              <a:ext cx="358250" cy="36821"/>
            </a:xfrm>
            <a:custGeom>
              <a:avLst/>
              <a:gdLst/>
              <a:ahLst/>
              <a:cxnLst/>
              <a:rect l="l" t="t" r="r" b="b"/>
              <a:pathLst>
                <a:path w="11043" h="1135" extrusionOk="0">
                  <a:moveTo>
                    <a:pt x="501" y="1"/>
                  </a:moveTo>
                  <a:cubicBezTo>
                    <a:pt x="234" y="1"/>
                    <a:pt x="1" y="234"/>
                    <a:pt x="1" y="501"/>
                  </a:cubicBezTo>
                  <a:lnTo>
                    <a:pt x="1" y="634"/>
                  </a:lnTo>
                  <a:cubicBezTo>
                    <a:pt x="1" y="901"/>
                    <a:pt x="234" y="1135"/>
                    <a:pt x="501" y="1135"/>
                  </a:cubicBezTo>
                  <a:lnTo>
                    <a:pt x="10542" y="1135"/>
                  </a:lnTo>
                  <a:cubicBezTo>
                    <a:pt x="10809" y="1135"/>
                    <a:pt x="11042" y="901"/>
                    <a:pt x="11042" y="634"/>
                  </a:cubicBezTo>
                  <a:lnTo>
                    <a:pt x="11042" y="501"/>
                  </a:lnTo>
                  <a:cubicBezTo>
                    <a:pt x="11042" y="234"/>
                    <a:pt x="10809" y="1"/>
                    <a:pt x="105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80"/>
            <p:cNvSpPr/>
            <p:nvPr/>
          </p:nvSpPr>
          <p:spPr>
            <a:xfrm flipH="1">
              <a:off x="1178702" y="977059"/>
              <a:ext cx="3465099" cy="2208708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41" y="68082"/>
                  </a:lnTo>
                  <a:cubicBezTo>
                    <a:pt x="105476" y="68082"/>
                    <a:pt x="106810" y="66748"/>
                    <a:pt x="106810" y="65113"/>
                  </a:cubicBezTo>
                  <a:lnTo>
                    <a:pt x="106810" y="3002"/>
                  </a:lnTo>
                  <a:cubicBezTo>
                    <a:pt x="106810" y="1334"/>
                    <a:pt x="105476" y="0"/>
                    <a:pt x="1038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80"/>
            <p:cNvSpPr/>
            <p:nvPr/>
          </p:nvSpPr>
          <p:spPr>
            <a:xfrm flipH="1">
              <a:off x="2844322" y="2963434"/>
              <a:ext cx="155849" cy="132296"/>
            </a:xfrm>
            <a:custGeom>
              <a:avLst/>
              <a:gdLst/>
              <a:ahLst/>
              <a:cxnLst/>
              <a:rect l="l" t="t" r="r" b="b"/>
              <a:pathLst>
                <a:path w="4804" h="4078" extrusionOk="0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80"/>
            <p:cNvSpPr/>
            <p:nvPr/>
          </p:nvSpPr>
          <p:spPr>
            <a:xfrm flipH="1">
              <a:off x="2844322" y="2963434"/>
              <a:ext cx="155849" cy="132296"/>
            </a:xfrm>
            <a:custGeom>
              <a:avLst/>
              <a:gdLst/>
              <a:ahLst/>
              <a:cxnLst/>
              <a:rect l="l" t="t" r="r" b="b"/>
              <a:pathLst>
                <a:path w="4804" h="4078" extrusionOk="0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80"/>
            <p:cNvSpPr/>
            <p:nvPr/>
          </p:nvSpPr>
          <p:spPr>
            <a:xfrm flipH="1">
              <a:off x="2405451" y="3646839"/>
              <a:ext cx="1031326" cy="63874"/>
            </a:xfrm>
            <a:custGeom>
              <a:avLst/>
              <a:gdLst/>
              <a:ahLst/>
              <a:cxnLst/>
              <a:rect l="l" t="t" r="r" b="b"/>
              <a:pathLst>
                <a:path w="32424" h="1969" extrusionOk="0">
                  <a:moveTo>
                    <a:pt x="1969" y="1"/>
                  </a:moveTo>
                  <a:cubicBezTo>
                    <a:pt x="868" y="1"/>
                    <a:pt x="1" y="868"/>
                    <a:pt x="1" y="1969"/>
                  </a:cubicBezTo>
                  <a:lnTo>
                    <a:pt x="32424" y="1969"/>
                  </a:lnTo>
                  <a:cubicBezTo>
                    <a:pt x="32424" y="868"/>
                    <a:pt x="31523" y="1"/>
                    <a:pt x="304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844" name="Google Shape;1844;p80">
            <a:hlinkClick r:id="rId3"/>
          </p:cNvPr>
          <p:cNvPicPr preferRelativeResize="0"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" t="-87" r="-339" b="88957"/>
          <a:stretch/>
        </p:blipFill>
        <p:spPr>
          <a:xfrm>
            <a:off x="1657633" y="1606527"/>
            <a:ext cx="4448072" cy="2373623"/>
          </a:xfrm>
          <a:prstGeom prst="rect">
            <a:avLst/>
          </a:prstGeom>
          <a:noFill/>
          <a:ln>
            <a:noFill/>
          </a:ln>
        </p:spPr>
      </p:pic>
      <p:sp>
        <p:nvSpPr>
          <p:cNvPr id="1851" name="Google Shape;1851;p80"/>
          <p:cNvSpPr/>
          <p:nvPr/>
        </p:nvSpPr>
        <p:spPr>
          <a:xfrm flipH="1">
            <a:off x="1748214" y="3556929"/>
            <a:ext cx="34265" cy="28385"/>
          </a:xfrm>
          <a:custGeom>
            <a:avLst/>
            <a:gdLst/>
            <a:ahLst/>
            <a:cxnLst/>
            <a:rect l="l" t="t" r="r" b="b"/>
            <a:pathLst>
              <a:path w="1102" h="913" extrusionOk="0">
                <a:moveTo>
                  <a:pt x="634" y="1"/>
                </a:moveTo>
                <a:cubicBezTo>
                  <a:pt x="200" y="1"/>
                  <a:pt x="0" y="501"/>
                  <a:pt x="300" y="768"/>
                </a:cubicBezTo>
                <a:cubicBezTo>
                  <a:pt x="401" y="868"/>
                  <a:pt x="519" y="912"/>
                  <a:pt x="634" y="912"/>
                </a:cubicBezTo>
                <a:cubicBezTo>
                  <a:pt x="864" y="912"/>
                  <a:pt x="1079" y="734"/>
                  <a:pt x="1101" y="468"/>
                </a:cubicBezTo>
                <a:cubicBezTo>
                  <a:pt x="1101" y="201"/>
                  <a:pt x="868" y="1"/>
                  <a:pt x="634" y="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859" name="Google Shape;1859;p80"/>
          <p:cNvPicPr preferRelativeResize="0"/>
          <p:nvPr/>
        </p:nvPicPr>
        <p:blipFill rotWithShape="1">
          <a:blip r:embed="rId5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t="11267" b="9662"/>
          <a:stretch/>
        </p:blipFill>
        <p:spPr>
          <a:xfrm rot="3793615">
            <a:off x="9845133" y="4860300"/>
            <a:ext cx="2038068" cy="1946235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1860" name="Google Shape;1860;p80"/>
          <p:cNvPicPr preferRelativeResize="0"/>
          <p:nvPr/>
        </p:nvPicPr>
        <p:blipFill rotWithShape="1">
          <a:blip r:embed="rId6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9076" r="9076"/>
          <a:stretch/>
        </p:blipFill>
        <p:spPr>
          <a:xfrm rot="-459104">
            <a:off x="6780700" y="4975896"/>
            <a:ext cx="1716467" cy="1537240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1861" name="Google Shape;1861;p80"/>
          <p:cNvPicPr preferRelativeResize="0"/>
          <p:nvPr/>
        </p:nvPicPr>
        <p:blipFill rotWithShape="1">
          <a:blip r:embed="rId7">
            <a:alphaModFix/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</a:blip>
          <a:srcRect t="7066" b="7074"/>
          <a:stretch/>
        </p:blipFill>
        <p:spPr>
          <a:xfrm rot="-1139227">
            <a:off x="6442309" y="280374"/>
            <a:ext cx="2038068" cy="1881131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1862" name="Google Shape;1862;p80"/>
          <p:cNvPicPr preferRelativeResize="0"/>
          <p:nvPr/>
        </p:nvPicPr>
        <p:blipFill rotWithShape="1">
          <a:blip r:embed="rId8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4734" b="4734"/>
          <a:stretch/>
        </p:blipFill>
        <p:spPr>
          <a:xfrm>
            <a:off x="10107400" y="267636"/>
            <a:ext cx="1130667" cy="1408033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fallOver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8000">
              <a:srgbClr val="D9ECF3"/>
            </a:gs>
            <a:gs pos="79000">
              <a:srgbClr val="006D77"/>
            </a:gs>
            <a:gs pos="90000">
              <a:srgbClr val="ECD4C6"/>
            </a:gs>
            <a:gs pos="100000">
              <a:srgbClr val="FFBB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318615-A716-47E1-A106-425BB02E25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0059" y="2039007"/>
            <a:ext cx="5696586" cy="368913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 JS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Nodejs/Express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MongoDB or MERN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Figma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811C50-6ED4-41BA-9A19-ACE1897D0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525354"/>
            <a:ext cx="3960645" cy="817422"/>
          </a:xfr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Tech stack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024122-D259-4B5D-8FAB-A2FFE9D3821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CEABB6-07DC-46E8-9B57-56EC44A396E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91C9000-00ED-4120-888C-AE7F4274C3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saturation sat="74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42" t="722" r="59176" b="-722"/>
          <a:stretch/>
        </p:blipFill>
        <p:spPr>
          <a:xfrm>
            <a:off x="0" y="1"/>
            <a:ext cx="3760545" cy="686155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reflection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73209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4F8"/>
        </a:solidFill>
        <a:effectLst/>
      </p:bgPr>
    </p:bg>
    <p:spTree>
      <p:nvGrpSpPr>
        <p:cNvPr id="1" name="Shape 2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3" name="Google Shape;2853;p34"/>
          <p:cNvSpPr txBox="1">
            <a:spLocks noGrp="1"/>
          </p:cNvSpPr>
          <p:nvPr>
            <p:ph type="title"/>
          </p:nvPr>
        </p:nvSpPr>
        <p:spPr>
          <a:xfrm>
            <a:off x="1709800" y="323053"/>
            <a:ext cx="8772400" cy="641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b="1" dirty="0">
                <a:solidFill>
                  <a:srgbClr val="006D77"/>
                </a:solidFill>
                <a:latin typeface="+mj-lt"/>
              </a:rPr>
              <a:t>Our Team</a:t>
            </a:r>
            <a:endParaRPr b="1" dirty="0">
              <a:solidFill>
                <a:srgbClr val="006D77"/>
              </a:solidFill>
              <a:latin typeface="+mj-lt"/>
            </a:endParaRPr>
          </a:p>
        </p:txBody>
      </p:sp>
      <p:grpSp>
        <p:nvGrpSpPr>
          <p:cNvPr id="2854" name="Google Shape;2854;p34"/>
          <p:cNvGrpSpPr/>
          <p:nvPr/>
        </p:nvGrpSpPr>
        <p:grpSpPr>
          <a:xfrm>
            <a:off x="3161672" y="1574331"/>
            <a:ext cx="5704926" cy="4883983"/>
            <a:chOff x="2504108" y="1323999"/>
            <a:chExt cx="4000275" cy="3424633"/>
          </a:xfrm>
        </p:grpSpPr>
        <p:sp>
          <p:nvSpPr>
            <p:cNvPr id="2855" name="Google Shape;2855;p34"/>
            <p:cNvSpPr/>
            <p:nvPr/>
          </p:nvSpPr>
          <p:spPr>
            <a:xfrm>
              <a:off x="4554916" y="3099919"/>
              <a:ext cx="1116536" cy="1011053"/>
            </a:xfrm>
            <a:custGeom>
              <a:avLst/>
              <a:gdLst/>
              <a:ahLst/>
              <a:cxnLst/>
              <a:rect l="l" t="t" r="r" b="b"/>
              <a:pathLst>
                <a:path w="39249" h="35541" extrusionOk="0">
                  <a:moveTo>
                    <a:pt x="10678" y="1"/>
                  </a:moveTo>
                  <a:cubicBezTo>
                    <a:pt x="9102" y="1"/>
                    <a:pt x="7733" y="1131"/>
                    <a:pt x="7480" y="2722"/>
                  </a:cubicBezTo>
                  <a:lnTo>
                    <a:pt x="6008" y="11952"/>
                  </a:lnTo>
                  <a:cubicBezTo>
                    <a:pt x="5590" y="11653"/>
                    <a:pt x="5093" y="11455"/>
                    <a:pt x="4536" y="11375"/>
                  </a:cubicBezTo>
                  <a:cubicBezTo>
                    <a:pt x="4341" y="11344"/>
                    <a:pt x="4147" y="11329"/>
                    <a:pt x="3956" y="11329"/>
                  </a:cubicBezTo>
                  <a:cubicBezTo>
                    <a:pt x="2175" y="11329"/>
                    <a:pt x="606" y="12626"/>
                    <a:pt x="318" y="14458"/>
                  </a:cubicBezTo>
                  <a:cubicBezTo>
                    <a:pt x="0" y="16487"/>
                    <a:pt x="1373" y="18377"/>
                    <a:pt x="3402" y="18696"/>
                  </a:cubicBezTo>
                  <a:cubicBezTo>
                    <a:pt x="3593" y="18723"/>
                    <a:pt x="3779" y="18736"/>
                    <a:pt x="3962" y="18736"/>
                  </a:cubicBezTo>
                  <a:cubicBezTo>
                    <a:pt x="4311" y="18736"/>
                    <a:pt x="4647" y="18688"/>
                    <a:pt x="4973" y="18596"/>
                  </a:cubicBezTo>
                  <a:lnTo>
                    <a:pt x="4973" y="18596"/>
                  </a:lnTo>
                  <a:lnTo>
                    <a:pt x="3501" y="27806"/>
                  </a:lnTo>
                  <a:cubicBezTo>
                    <a:pt x="3223" y="29577"/>
                    <a:pt x="4416" y="31228"/>
                    <a:pt x="6187" y="31487"/>
                  </a:cubicBezTo>
                  <a:lnTo>
                    <a:pt x="31291" y="35505"/>
                  </a:lnTo>
                  <a:cubicBezTo>
                    <a:pt x="31454" y="35529"/>
                    <a:pt x="31615" y="35540"/>
                    <a:pt x="31774" y="35540"/>
                  </a:cubicBezTo>
                  <a:cubicBezTo>
                    <a:pt x="33353" y="35540"/>
                    <a:pt x="34737" y="34409"/>
                    <a:pt x="34971" y="32819"/>
                  </a:cubicBezTo>
                  <a:lnTo>
                    <a:pt x="38990" y="7695"/>
                  </a:lnTo>
                  <a:cubicBezTo>
                    <a:pt x="39248" y="5984"/>
                    <a:pt x="38055" y="4313"/>
                    <a:pt x="36304" y="4054"/>
                  </a:cubicBezTo>
                  <a:lnTo>
                    <a:pt x="27353" y="2622"/>
                  </a:lnTo>
                  <a:lnTo>
                    <a:pt x="27353" y="2622"/>
                  </a:lnTo>
                  <a:cubicBezTo>
                    <a:pt x="27611" y="3299"/>
                    <a:pt x="27691" y="4054"/>
                    <a:pt x="27571" y="4810"/>
                  </a:cubicBezTo>
                  <a:cubicBezTo>
                    <a:pt x="27231" y="6891"/>
                    <a:pt x="25450" y="8406"/>
                    <a:pt x="23381" y="8406"/>
                  </a:cubicBezTo>
                  <a:cubicBezTo>
                    <a:pt x="23156" y="8406"/>
                    <a:pt x="22928" y="8388"/>
                    <a:pt x="22698" y="8351"/>
                  </a:cubicBezTo>
                  <a:cubicBezTo>
                    <a:pt x="20390" y="7973"/>
                    <a:pt x="18799" y="5805"/>
                    <a:pt x="19177" y="3478"/>
                  </a:cubicBezTo>
                  <a:cubicBezTo>
                    <a:pt x="19296" y="2702"/>
                    <a:pt x="19614" y="2006"/>
                    <a:pt x="20072" y="1468"/>
                  </a:cubicBezTo>
                  <a:lnTo>
                    <a:pt x="11160" y="36"/>
                  </a:lnTo>
                  <a:cubicBezTo>
                    <a:pt x="10998" y="12"/>
                    <a:pt x="10837" y="1"/>
                    <a:pt x="10678" y="1"/>
                  </a:cubicBezTo>
                  <a:close/>
                </a:path>
              </a:pathLst>
            </a:custGeom>
            <a:solidFill>
              <a:srgbClr val="006D7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56" name="Google Shape;2856;p34"/>
            <p:cNvSpPr/>
            <p:nvPr/>
          </p:nvSpPr>
          <p:spPr>
            <a:xfrm rot="-479176">
              <a:off x="4943041" y="3438127"/>
              <a:ext cx="628738" cy="593718"/>
            </a:xfrm>
            <a:custGeom>
              <a:avLst/>
              <a:gdLst/>
              <a:ahLst/>
              <a:cxnLst/>
              <a:rect l="l" t="t" r="r" b="b"/>
              <a:pathLst>
                <a:path w="22101" h="20870" extrusionOk="0">
                  <a:moveTo>
                    <a:pt x="5692" y="18903"/>
                  </a:moveTo>
                  <a:cubicBezTo>
                    <a:pt x="5550" y="18903"/>
                    <a:pt x="5411" y="18918"/>
                    <a:pt x="5272" y="18948"/>
                  </a:cubicBezTo>
                  <a:lnTo>
                    <a:pt x="10473" y="19777"/>
                  </a:lnTo>
                  <a:lnTo>
                    <a:pt x="10473" y="19777"/>
                  </a:lnTo>
                  <a:lnTo>
                    <a:pt x="6127" y="18948"/>
                  </a:lnTo>
                  <a:cubicBezTo>
                    <a:pt x="5978" y="18918"/>
                    <a:pt x="5834" y="18903"/>
                    <a:pt x="5692" y="18903"/>
                  </a:cubicBezTo>
                  <a:close/>
                  <a:moveTo>
                    <a:pt x="10473" y="19777"/>
                  </a:moveTo>
                  <a:lnTo>
                    <a:pt x="10822" y="19843"/>
                  </a:lnTo>
                  <a:lnTo>
                    <a:pt x="10810" y="19830"/>
                  </a:lnTo>
                  <a:lnTo>
                    <a:pt x="10810" y="19830"/>
                  </a:lnTo>
                  <a:lnTo>
                    <a:pt x="10473" y="19777"/>
                  </a:lnTo>
                  <a:close/>
                  <a:moveTo>
                    <a:pt x="12889" y="0"/>
                  </a:moveTo>
                  <a:cubicBezTo>
                    <a:pt x="12517" y="0"/>
                    <a:pt x="12140" y="130"/>
                    <a:pt x="11836" y="388"/>
                  </a:cubicBezTo>
                  <a:lnTo>
                    <a:pt x="11498" y="726"/>
                  </a:lnTo>
                  <a:cubicBezTo>
                    <a:pt x="10842" y="1283"/>
                    <a:pt x="10802" y="2278"/>
                    <a:pt x="11359" y="2934"/>
                  </a:cubicBezTo>
                  <a:lnTo>
                    <a:pt x="16869" y="9022"/>
                  </a:lnTo>
                  <a:lnTo>
                    <a:pt x="16690" y="9181"/>
                  </a:lnTo>
                  <a:lnTo>
                    <a:pt x="16611" y="9240"/>
                  </a:lnTo>
                  <a:lnTo>
                    <a:pt x="9509" y="1363"/>
                  </a:lnTo>
                  <a:cubicBezTo>
                    <a:pt x="9199" y="1021"/>
                    <a:pt x="8769" y="846"/>
                    <a:pt x="8336" y="846"/>
                  </a:cubicBezTo>
                  <a:cubicBezTo>
                    <a:pt x="7962" y="846"/>
                    <a:pt x="7585" y="976"/>
                    <a:pt x="7281" y="1244"/>
                  </a:cubicBezTo>
                  <a:lnTo>
                    <a:pt x="6943" y="1562"/>
                  </a:lnTo>
                  <a:lnTo>
                    <a:pt x="6784" y="1701"/>
                  </a:lnTo>
                  <a:cubicBezTo>
                    <a:pt x="6784" y="1741"/>
                    <a:pt x="6764" y="1741"/>
                    <a:pt x="6764" y="1761"/>
                  </a:cubicBezTo>
                  <a:cubicBezTo>
                    <a:pt x="6724" y="1820"/>
                    <a:pt x="6684" y="1860"/>
                    <a:pt x="6664" y="1900"/>
                  </a:cubicBezTo>
                  <a:cubicBezTo>
                    <a:pt x="6644" y="1960"/>
                    <a:pt x="6585" y="2039"/>
                    <a:pt x="6565" y="2079"/>
                  </a:cubicBezTo>
                  <a:cubicBezTo>
                    <a:pt x="6565" y="2099"/>
                    <a:pt x="6565" y="2099"/>
                    <a:pt x="6545" y="2139"/>
                  </a:cubicBezTo>
                  <a:cubicBezTo>
                    <a:pt x="6525" y="2178"/>
                    <a:pt x="6485" y="2258"/>
                    <a:pt x="6485" y="2318"/>
                  </a:cubicBezTo>
                  <a:cubicBezTo>
                    <a:pt x="6465" y="2377"/>
                    <a:pt x="6465" y="2437"/>
                    <a:pt x="6445" y="2517"/>
                  </a:cubicBezTo>
                  <a:lnTo>
                    <a:pt x="6445" y="2537"/>
                  </a:lnTo>
                  <a:lnTo>
                    <a:pt x="6445" y="2735"/>
                  </a:lnTo>
                  <a:cubicBezTo>
                    <a:pt x="6445" y="2795"/>
                    <a:pt x="6445" y="2875"/>
                    <a:pt x="6465" y="2954"/>
                  </a:cubicBezTo>
                  <a:lnTo>
                    <a:pt x="6465" y="2974"/>
                  </a:lnTo>
                  <a:cubicBezTo>
                    <a:pt x="6465" y="3054"/>
                    <a:pt x="6485" y="3133"/>
                    <a:pt x="6525" y="3173"/>
                  </a:cubicBezTo>
                  <a:cubicBezTo>
                    <a:pt x="6585" y="3372"/>
                    <a:pt x="6684" y="3571"/>
                    <a:pt x="6843" y="3750"/>
                  </a:cubicBezTo>
                  <a:lnTo>
                    <a:pt x="13945" y="11628"/>
                  </a:lnTo>
                  <a:lnTo>
                    <a:pt x="13746" y="11807"/>
                  </a:lnTo>
                  <a:lnTo>
                    <a:pt x="5451" y="2576"/>
                  </a:lnTo>
                  <a:cubicBezTo>
                    <a:pt x="5141" y="2235"/>
                    <a:pt x="4711" y="2059"/>
                    <a:pt x="4281" y="2059"/>
                  </a:cubicBezTo>
                  <a:cubicBezTo>
                    <a:pt x="3909" y="2059"/>
                    <a:pt x="3538" y="2190"/>
                    <a:pt x="3243" y="2457"/>
                  </a:cubicBezTo>
                  <a:lnTo>
                    <a:pt x="2885" y="2775"/>
                  </a:lnTo>
                  <a:cubicBezTo>
                    <a:pt x="2248" y="3352"/>
                    <a:pt x="2188" y="4347"/>
                    <a:pt x="2765" y="5003"/>
                  </a:cubicBezTo>
                  <a:lnTo>
                    <a:pt x="11061" y="14214"/>
                  </a:lnTo>
                  <a:lnTo>
                    <a:pt x="10822" y="14452"/>
                  </a:lnTo>
                  <a:lnTo>
                    <a:pt x="3263" y="6038"/>
                  </a:lnTo>
                  <a:cubicBezTo>
                    <a:pt x="2953" y="5696"/>
                    <a:pt x="2523" y="5520"/>
                    <a:pt x="2092" y="5520"/>
                  </a:cubicBezTo>
                  <a:cubicBezTo>
                    <a:pt x="1721" y="5520"/>
                    <a:pt x="1349" y="5651"/>
                    <a:pt x="1055" y="5918"/>
                  </a:cubicBezTo>
                  <a:lnTo>
                    <a:pt x="696" y="6237"/>
                  </a:lnTo>
                  <a:cubicBezTo>
                    <a:pt x="60" y="6813"/>
                    <a:pt x="0" y="7808"/>
                    <a:pt x="577" y="8445"/>
                  </a:cubicBezTo>
                  <a:lnTo>
                    <a:pt x="9867" y="18789"/>
                  </a:lnTo>
                  <a:lnTo>
                    <a:pt x="10810" y="19830"/>
                  </a:lnTo>
                  <a:lnTo>
                    <a:pt x="10810" y="19830"/>
                  </a:lnTo>
                  <a:lnTo>
                    <a:pt x="17008" y="20818"/>
                  </a:lnTo>
                  <a:cubicBezTo>
                    <a:pt x="17201" y="20853"/>
                    <a:pt x="17393" y="20869"/>
                    <a:pt x="17582" y="20869"/>
                  </a:cubicBezTo>
                  <a:cubicBezTo>
                    <a:pt x="19126" y="20869"/>
                    <a:pt x="20478" y="19750"/>
                    <a:pt x="20708" y="18172"/>
                  </a:cubicBezTo>
                  <a:lnTo>
                    <a:pt x="22101" y="9479"/>
                  </a:lnTo>
                  <a:lnTo>
                    <a:pt x="14044" y="527"/>
                  </a:lnTo>
                  <a:cubicBezTo>
                    <a:pt x="13745" y="175"/>
                    <a:pt x="13320" y="0"/>
                    <a:pt x="128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57" name="Google Shape;2857;p34"/>
            <p:cNvSpPr/>
            <p:nvPr/>
          </p:nvSpPr>
          <p:spPr>
            <a:xfrm rot="-479176">
              <a:off x="5496957" y="3819405"/>
              <a:ext cx="475970" cy="479925"/>
            </a:xfrm>
            <a:custGeom>
              <a:avLst/>
              <a:gdLst/>
              <a:ahLst/>
              <a:cxnLst/>
              <a:rect l="l" t="t" r="r" b="b"/>
              <a:pathLst>
                <a:path w="16731" h="16870" extrusionOk="0">
                  <a:moveTo>
                    <a:pt x="8236" y="1"/>
                  </a:moveTo>
                  <a:lnTo>
                    <a:pt x="1" y="7421"/>
                  </a:lnTo>
                  <a:lnTo>
                    <a:pt x="8495" y="16870"/>
                  </a:lnTo>
                  <a:lnTo>
                    <a:pt x="16730" y="9430"/>
                  </a:lnTo>
                  <a:lnTo>
                    <a:pt x="8236" y="1"/>
                  </a:ln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58" name="Google Shape;2858;p34"/>
            <p:cNvSpPr/>
            <p:nvPr/>
          </p:nvSpPr>
          <p:spPr>
            <a:xfrm rot="-479176">
              <a:off x="5239417" y="3609269"/>
              <a:ext cx="522939" cy="500464"/>
            </a:xfrm>
            <a:custGeom>
              <a:avLst/>
              <a:gdLst/>
              <a:ahLst/>
              <a:cxnLst/>
              <a:rect l="l" t="t" r="r" b="b"/>
              <a:pathLst>
                <a:path w="18382" h="17592" extrusionOk="0">
                  <a:moveTo>
                    <a:pt x="10698" y="1"/>
                  </a:moveTo>
                  <a:cubicBezTo>
                    <a:pt x="10275" y="1"/>
                    <a:pt x="9851" y="152"/>
                    <a:pt x="9509" y="466"/>
                  </a:cubicBezTo>
                  <a:lnTo>
                    <a:pt x="796" y="8304"/>
                  </a:lnTo>
                  <a:cubicBezTo>
                    <a:pt x="80" y="8980"/>
                    <a:pt x="1" y="10094"/>
                    <a:pt x="677" y="10830"/>
                  </a:cubicBezTo>
                  <a:lnTo>
                    <a:pt x="6227" y="16997"/>
                  </a:lnTo>
                  <a:cubicBezTo>
                    <a:pt x="6579" y="17391"/>
                    <a:pt x="7062" y="17591"/>
                    <a:pt x="7551" y="17591"/>
                  </a:cubicBezTo>
                  <a:cubicBezTo>
                    <a:pt x="7974" y="17591"/>
                    <a:pt x="8403" y="17441"/>
                    <a:pt x="8753" y="17136"/>
                  </a:cubicBezTo>
                  <a:lnTo>
                    <a:pt x="15298" y="11228"/>
                  </a:lnTo>
                  <a:cubicBezTo>
                    <a:pt x="16034" y="10591"/>
                    <a:pt x="18382" y="7608"/>
                    <a:pt x="15517" y="4445"/>
                  </a:cubicBezTo>
                  <a:lnTo>
                    <a:pt x="12036" y="585"/>
                  </a:lnTo>
                  <a:cubicBezTo>
                    <a:pt x="11674" y="202"/>
                    <a:pt x="11186" y="1"/>
                    <a:pt x="10698" y="1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59" name="Google Shape;2859;p34"/>
            <p:cNvSpPr/>
            <p:nvPr/>
          </p:nvSpPr>
          <p:spPr>
            <a:xfrm rot="-479176">
              <a:off x="4979901" y="3602724"/>
              <a:ext cx="373528" cy="392503"/>
            </a:xfrm>
            <a:custGeom>
              <a:avLst/>
              <a:gdLst/>
              <a:ahLst/>
              <a:cxnLst/>
              <a:rect l="l" t="t" r="r" b="b"/>
              <a:pathLst>
                <a:path w="13130" h="13797" extrusionOk="0">
                  <a:moveTo>
                    <a:pt x="2093" y="1"/>
                  </a:moveTo>
                  <a:cubicBezTo>
                    <a:pt x="1722" y="1"/>
                    <a:pt x="1350" y="131"/>
                    <a:pt x="1055" y="398"/>
                  </a:cubicBezTo>
                  <a:lnTo>
                    <a:pt x="697" y="717"/>
                  </a:lnTo>
                  <a:cubicBezTo>
                    <a:pt x="60" y="1294"/>
                    <a:pt x="1" y="2288"/>
                    <a:pt x="578" y="2925"/>
                  </a:cubicBezTo>
                  <a:lnTo>
                    <a:pt x="9887" y="13269"/>
                  </a:lnTo>
                  <a:cubicBezTo>
                    <a:pt x="10197" y="13621"/>
                    <a:pt x="10627" y="13796"/>
                    <a:pt x="11058" y="13796"/>
                  </a:cubicBezTo>
                  <a:cubicBezTo>
                    <a:pt x="11429" y="13796"/>
                    <a:pt x="11801" y="13666"/>
                    <a:pt x="12095" y="13408"/>
                  </a:cubicBezTo>
                  <a:lnTo>
                    <a:pt x="12454" y="13070"/>
                  </a:lnTo>
                  <a:cubicBezTo>
                    <a:pt x="13090" y="12513"/>
                    <a:pt x="13130" y="11518"/>
                    <a:pt x="12573" y="10862"/>
                  </a:cubicBezTo>
                  <a:lnTo>
                    <a:pt x="3263" y="518"/>
                  </a:lnTo>
                  <a:cubicBezTo>
                    <a:pt x="2953" y="176"/>
                    <a:pt x="2523" y="1"/>
                    <a:pt x="2093" y="1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60" name="Google Shape;2860;p34"/>
            <p:cNvSpPr/>
            <p:nvPr/>
          </p:nvSpPr>
          <p:spPr>
            <a:xfrm rot="-479176">
              <a:off x="4979963" y="3639398"/>
              <a:ext cx="84919" cy="71121"/>
            </a:xfrm>
            <a:custGeom>
              <a:avLst/>
              <a:gdLst/>
              <a:ahLst/>
              <a:cxnLst/>
              <a:rect l="l" t="t" r="r" b="b"/>
              <a:pathLst>
                <a:path w="2985" h="2500" extrusionOk="0">
                  <a:moveTo>
                    <a:pt x="1489" y="1"/>
                  </a:moveTo>
                  <a:cubicBezTo>
                    <a:pt x="1168" y="1"/>
                    <a:pt x="848" y="116"/>
                    <a:pt x="597" y="348"/>
                  </a:cubicBezTo>
                  <a:cubicBezTo>
                    <a:pt x="40" y="846"/>
                    <a:pt x="0" y="1681"/>
                    <a:pt x="497" y="2238"/>
                  </a:cubicBezTo>
                  <a:cubicBezTo>
                    <a:pt x="669" y="2424"/>
                    <a:pt x="839" y="2500"/>
                    <a:pt x="1009" y="2500"/>
                  </a:cubicBezTo>
                  <a:cubicBezTo>
                    <a:pt x="1332" y="2500"/>
                    <a:pt x="1658" y="2225"/>
                    <a:pt x="2009" y="1900"/>
                  </a:cubicBezTo>
                  <a:cubicBezTo>
                    <a:pt x="2566" y="1403"/>
                    <a:pt x="2984" y="985"/>
                    <a:pt x="2487" y="448"/>
                  </a:cubicBezTo>
                  <a:cubicBezTo>
                    <a:pt x="2222" y="151"/>
                    <a:pt x="1855" y="1"/>
                    <a:pt x="1489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61" name="Google Shape;2861;p34"/>
            <p:cNvSpPr/>
            <p:nvPr/>
          </p:nvSpPr>
          <p:spPr>
            <a:xfrm rot="-479176">
              <a:off x="5027876" y="3496570"/>
              <a:ext cx="373556" cy="392759"/>
            </a:xfrm>
            <a:custGeom>
              <a:avLst/>
              <a:gdLst/>
              <a:ahLst/>
              <a:cxnLst/>
              <a:rect l="l" t="t" r="r" b="b"/>
              <a:pathLst>
                <a:path w="13131" h="13806" extrusionOk="0">
                  <a:moveTo>
                    <a:pt x="2093" y="0"/>
                  </a:moveTo>
                  <a:cubicBezTo>
                    <a:pt x="1722" y="0"/>
                    <a:pt x="1350" y="131"/>
                    <a:pt x="1055" y="398"/>
                  </a:cubicBezTo>
                  <a:lnTo>
                    <a:pt x="697" y="716"/>
                  </a:lnTo>
                  <a:cubicBezTo>
                    <a:pt x="61" y="1293"/>
                    <a:pt x="1" y="2288"/>
                    <a:pt x="578" y="2944"/>
                  </a:cubicBezTo>
                  <a:lnTo>
                    <a:pt x="9888" y="13289"/>
                  </a:lnTo>
                  <a:cubicBezTo>
                    <a:pt x="10187" y="13630"/>
                    <a:pt x="10612" y="13806"/>
                    <a:pt x="11043" y="13806"/>
                  </a:cubicBezTo>
                  <a:cubicBezTo>
                    <a:pt x="11415" y="13806"/>
                    <a:pt x="11792" y="13675"/>
                    <a:pt x="12096" y="13408"/>
                  </a:cubicBezTo>
                  <a:lnTo>
                    <a:pt x="12434" y="13090"/>
                  </a:lnTo>
                  <a:cubicBezTo>
                    <a:pt x="13090" y="12513"/>
                    <a:pt x="13130" y="11518"/>
                    <a:pt x="12573" y="10862"/>
                  </a:cubicBezTo>
                  <a:lnTo>
                    <a:pt x="3263" y="517"/>
                  </a:lnTo>
                  <a:cubicBezTo>
                    <a:pt x="2954" y="176"/>
                    <a:pt x="2524" y="0"/>
                    <a:pt x="2093" y="0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62" name="Google Shape;2862;p34"/>
            <p:cNvSpPr/>
            <p:nvPr/>
          </p:nvSpPr>
          <p:spPr>
            <a:xfrm rot="-479176">
              <a:off x="5027948" y="3533472"/>
              <a:ext cx="84919" cy="71064"/>
            </a:xfrm>
            <a:custGeom>
              <a:avLst/>
              <a:gdLst/>
              <a:ahLst/>
              <a:cxnLst/>
              <a:rect l="l" t="t" r="r" b="b"/>
              <a:pathLst>
                <a:path w="2985" h="2498" extrusionOk="0">
                  <a:moveTo>
                    <a:pt x="1505" y="0"/>
                  </a:moveTo>
                  <a:cubicBezTo>
                    <a:pt x="1184" y="0"/>
                    <a:pt x="860" y="115"/>
                    <a:pt x="597" y="340"/>
                  </a:cubicBezTo>
                  <a:cubicBezTo>
                    <a:pt x="40" y="837"/>
                    <a:pt x="0" y="1673"/>
                    <a:pt x="498" y="2230"/>
                  </a:cubicBezTo>
                  <a:cubicBezTo>
                    <a:pt x="673" y="2419"/>
                    <a:pt x="846" y="2497"/>
                    <a:pt x="1020" y="2497"/>
                  </a:cubicBezTo>
                  <a:cubicBezTo>
                    <a:pt x="1339" y="2497"/>
                    <a:pt x="1662" y="2234"/>
                    <a:pt x="2010" y="1911"/>
                  </a:cubicBezTo>
                  <a:cubicBezTo>
                    <a:pt x="2567" y="1414"/>
                    <a:pt x="2984" y="977"/>
                    <a:pt x="2487" y="439"/>
                  </a:cubicBezTo>
                  <a:cubicBezTo>
                    <a:pt x="2224" y="145"/>
                    <a:pt x="1866" y="0"/>
                    <a:pt x="1505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63" name="Google Shape;2863;p34"/>
            <p:cNvSpPr/>
            <p:nvPr/>
          </p:nvSpPr>
          <p:spPr>
            <a:xfrm rot="-479176">
              <a:off x="5137747" y="3444869"/>
              <a:ext cx="373556" cy="392474"/>
            </a:xfrm>
            <a:custGeom>
              <a:avLst/>
              <a:gdLst/>
              <a:ahLst/>
              <a:cxnLst/>
              <a:rect l="l" t="t" r="r" b="b"/>
              <a:pathLst>
                <a:path w="13131" h="13796" extrusionOk="0">
                  <a:moveTo>
                    <a:pt x="2093" y="0"/>
                  </a:moveTo>
                  <a:cubicBezTo>
                    <a:pt x="1722" y="0"/>
                    <a:pt x="1350" y="130"/>
                    <a:pt x="1055" y="388"/>
                  </a:cubicBezTo>
                  <a:lnTo>
                    <a:pt x="697" y="726"/>
                  </a:lnTo>
                  <a:cubicBezTo>
                    <a:pt x="61" y="1283"/>
                    <a:pt x="1" y="2278"/>
                    <a:pt x="578" y="2934"/>
                  </a:cubicBezTo>
                  <a:lnTo>
                    <a:pt x="9888" y="13278"/>
                  </a:lnTo>
                  <a:cubicBezTo>
                    <a:pt x="10197" y="13620"/>
                    <a:pt x="10622" y="13796"/>
                    <a:pt x="11050" y="13796"/>
                  </a:cubicBezTo>
                  <a:cubicBezTo>
                    <a:pt x="11419" y="13796"/>
                    <a:pt x="11792" y="13665"/>
                    <a:pt x="12096" y="13398"/>
                  </a:cubicBezTo>
                  <a:lnTo>
                    <a:pt x="12434" y="13079"/>
                  </a:lnTo>
                  <a:cubicBezTo>
                    <a:pt x="13090" y="12503"/>
                    <a:pt x="13130" y="11508"/>
                    <a:pt x="12573" y="10871"/>
                  </a:cubicBezTo>
                  <a:lnTo>
                    <a:pt x="3263" y="527"/>
                  </a:lnTo>
                  <a:cubicBezTo>
                    <a:pt x="2954" y="175"/>
                    <a:pt x="2523" y="0"/>
                    <a:pt x="2093" y="0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64" name="Google Shape;2864;p34"/>
            <p:cNvSpPr/>
            <p:nvPr/>
          </p:nvSpPr>
          <p:spPr>
            <a:xfrm rot="-479176">
              <a:off x="5137891" y="3482023"/>
              <a:ext cx="84919" cy="71320"/>
            </a:xfrm>
            <a:custGeom>
              <a:avLst/>
              <a:gdLst/>
              <a:ahLst/>
              <a:cxnLst/>
              <a:rect l="l" t="t" r="r" b="b"/>
              <a:pathLst>
                <a:path w="2985" h="2507" extrusionOk="0">
                  <a:moveTo>
                    <a:pt x="1478" y="0"/>
                  </a:moveTo>
                  <a:cubicBezTo>
                    <a:pt x="1161" y="0"/>
                    <a:pt x="845" y="111"/>
                    <a:pt x="597" y="341"/>
                  </a:cubicBezTo>
                  <a:cubicBezTo>
                    <a:pt x="60" y="838"/>
                    <a:pt x="0" y="1693"/>
                    <a:pt x="498" y="2231"/>
                  </a:cubicBezTo>
                  <a:cubicBezTo>
                    <a:pt x="673" y="2426"/>
                    <a:pt x="845" y="2507"/>
                    <a:pt x="1019" y="2507"/>
                  </a:cubicBezTo>
                  <a:cubicBezTo>
                    <a:pt x="1338" y="2507"/>
                    <a:pt x="1661" y="2235"/>
                    <a:pt x="2010" y="1912"/>
                  </a:cubicBezTo>
                  <a:cubicBezTo>
                    <a:pt x="2567" y="1415"/>
                    <a:pt x="2984" y="997"/>
                    <a:pt x="2487" y="440"/>
                  </a:cubicBezTo>
                  <a:cubicBezTo>
                    <a:pt x="2219" y="151"/>
                    <a:pt x="1848" y="0"/>
                    <a:pt x="1478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65" name="Google Shape;2865;p34"/>
            <p:cNvSpPr/>
            <p:nvPr/>
          </p:nvSpPr>
          <p:spPr>
            <a:xfrm rot="-479176">
              <a:off x="5262288" y="3403669"/>
              <a:ext cx="373528" cy="392759"/>
            </a:xfrm>
            <a:custGeom>
              <a:avLst/>
              <a:gdLst/>
              <a:ahLst/>
              <a:cxnLst/>
              <a:rect l="l" t="t" r="r" b="b"/>
              <a:pathLst>
                <a:path w="13130" h="13806" extrusionOk="0">
                  <a:moveTo>
                    <a:pt x="2090" y="0"/>
                  </a:moveTo>
                  <a:cubicBezTo>
                    <a:pt x="1716" y="0"/>
                    <a:pt x="1339" y="131"/>
                    <a:pt x="1035" y="398"/>
                  </a:cubicBezTo>
                  <a:lnTo>
                    <a:pt x="697" y="717"/>
                  </a:lnTo>
                  <a:cubicBezTo>
                    <a:pt x="40" y="1293"/>
                    <a:pt x="0" y="2288"/>
                    <a:pt x="577" y="2945"/>
                  </a:cubicBezTo>
                  <a:lnTo>
                    <a:pt x="9867" y="13289"/>
                  </a:lnTo>
                  <a:cubicBezTo>
                    <a:pt x="10177" y="13631"/>
                    <a:pt x="10607" y="13806"/>
                    <a:pt x="11037" y="13806"/>
                  </a:cubicBezTo>
                  <a:cubicBezTo>
                    <a:pt x="11409" y="13806"/>
                    <a:pt x="11780" y="13675"/>
                    <a:pt x="12075" y="13408"/>
                  </a:cubicBezTo>
                  <a:lnTo>
                    <a:pt x="12433" y="13090"/>
                  </a:lnTo>
                  <a:cubicBezTo>
                    <a:pt x="13070" y="12513"/>
                    <a:pt x="13130" y="11518"/>
                    <a:pt x="12553" y="10862"/>
                  </a:cubicBezTo>
                  <a:lnTo>
                    <a:pt x="3263" y="518"/>
                  </a:lnTo>
                  <a:cubicBezTo>
                    <a:pt x="2953" y="176"/>
                    <a:pt x="2523" y="0"/>
                    <a:pt x="2090" y="0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66" name="Google Shape;2866;p34"/>
            <p:cNvSpPr/>
            <p:nvPr/>
          </p:nvSpPr>
          <p:spPr>
            <a:xfrm rot="-479176">
              <a:off x="5262315" y="3440347"/>
              <a:ext cx="84919" cy="71292"/>
            </a:xfrm>
            <a:custGeom>
              <a:avLst/>
              <a:gdLst/>
              <a:ahLst/>
              <a:cxnLst/>
              <a:rect l="l" t="t" r="r" b="b"/>
              <a:pathLst>
                <a:path w="2985" h="2506" extrusionOk="0">
                  <a:moveTo>
                    <a:pt x="1490" y="1"/>
                  </a:moveTo>
                  <a:cubicBezTo>
                    <a:pt x="1169" y="1"/>
                    <a:pt x="849" y="116"/>
                    <a:pt x="598" y="348"/>
                  </a:cubicBezTo>
                  <a:cubicBezTo>
                    <a:pt x="41" y="846"/>
                    <a:pt x="1" y="1681"/>
                    <a:pt x="498" y="2238"/>
                  </a:cubicBezTo>
                  <a:cubicBezTo>
                    <a:pt x="673" y="2427"/>
                    <a:pt x="844" y="2505"/>
                    <a:pt x="1015" y="2505"/>
                  </a:cubicBezTo>
                  <a:cubicBezTo>
                    <a:pt x="1330" y="2505"/>
                    <a:pt x="1649" y="2242"/>
                    <a:pt x="2010" y="1920"/>
                  </a:cubicBezTo>
                  <a:cubicBezTo>
                    <a:pt x="2547" y="1422"/>
                    <a:pt x="2985" y="985"/>
                    <a:pt x="2487" y="448"/>
                  </a:cubicBezTo>
                  <a:cubicBezTo>
                    <a:pt x="2222" y="151"/>
                    <a:pt x="1856" y="1"/>
                    <a:pt x="1490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67" name="Google Shape;2867;p34"/>
            <p:cNvSpPr/>
            <p:nvPr/>
          </p:nvSpPr>
          <p:spPr>
            <a:xfrm rot="-479176">
              <a:off x="5117063" y="3963424"/>
              <a:ext cx="423910" cy="172682"/>
            </a:xfrm>
            <a:custGeom>
              <a:avLst/>
              <a:gdLst/>
              <a:ahLst/>
              <a:cxnLst/>
              <a:rect l="l" t="t" r="r" b="b"/>
              <a:pathLst>
                <a:path w="14901" h="6070" extrusionOk="0">
                  <a:moveTo>
                    <a:pt x="2203" y="1"/>
                  </a:moveTo>
                  <a:cubicBezTo>
                    <a:pt x="1268" y="1"/>
                    <a:pt x="448" y="650"/>
                    <a:pt x="239" y="1573"/>
                  </a:cubicBezTo>
                  <a:lnTo>
                    <a:pt x="219" y="1672"/>
                  </a:lnTo>
                  <a:cubicBezTo>
                    <a:pt x="1" y="2766"/>
                    <a:pt x="697" y="3821"/>
                    <a:pt x="1771" y="4040"/>
                  </a:cubicBezTo>
                  <a:lnTo>
                    <a:pt x="12274" y="6029"/>
                  </a:lnTo>
                  <a:cubicBezTo>
                    <a:pt x="12413" y="6056"/>
                    <a:pt x="12550" y="6069"/>
                    <a:pt x="12685" y="6069"/>
                  </a:cubicBezTo>
                  <a:cubicBezTo>
                    <a:pt x="13633" y="6069"/>
                    <a:pt x="14450" y="5420"/>
                    <a:pt x="14642" y="4497"/>
                  </a:cubicBezTo>
                  <a:lnTo>
                    <a:pt x="14681" y="4398"/>
                  </a:lnTo>
                  <a:cubicBezTo>
                    <a:pt x="14900" y="3304"/>
                    <a:pt x="14204" y="2249"/>
                    <a:pt x="13130" y="2030"/>
                  </a:cubicBezTo>
                  <a:lnTo>
                    <a:pt x="2607" y="41"/>
                  </a:lnTo>
                  <a:cubicBezTo>
                    <a:pt x="2471" y="14"/>
                    <a:pt x="2336" y="1"/>
                    <a:pt x="2203" y="1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68" name="Google Shape;2868;p34"/>
            <p:cNvSpPr/>
            <p:nvPr/>
          </p:nvSpPr>
          <p:spPr>
            <a:xfrm rot="-479176">
              <a:off x="5142886" y="4026562"/>
              <a:ext cx="83240" cy="79968"/>
            </a:xfrm>
            <a:custGeom>
              <a:avLst/>
              <a:gdLst/>
              <a:ahLst/>
              <a:cxnLst/>
              <a:rect l="l" t="t" r="r" b="b"/>
              <a:pathLst>
                <a:path w="2926" h="2811" extrusionOk="0">
                  <a:moveTo>
                    <a:pt x="1722" y="1"/>
                  </a:moveTo>
                  <a:cubicBezTo>
                    <a:pt x="902" y="1"/>
                    <a:pt x="183" y="597"/>
                    <a:pt x="41" y="1418"/>
                  </a:cubicBezTo>
                  <a:cubicBezTo>
                    <a:pt x="1" y="1656"/>
                    <a:pt x="21" y="1895"/>
                    <a:pt x="61" y="2114"/>
                  </a:cubicBezTo>
                  <a:cubicBezTo>
                    <a:pt x="319" y="2313"/>
                    <a:pt x="598" y="2432"/>
                    <a:pt x="916" y="2512"/>
                  </a:cubicBezTo>
                  <a:lnTo>
                    <a:pt x="2448" y="2810"/>
                  </a:lnTo>
                  <a:cubicBezTo>
                    <a:pt x="2567" y="2551"/>
                    <a:pt x="2627" y="2213"/>
                    <a:pt x="2686" y="1855"/>
                  </a:cubicBezTo>
                  <a:cubicBezTo>
                    <a:pt x="2826" y="940"/>
                    <a:pt x="2925" y="164"/>
                    <a:pt x="2010" y="25"/>
                  </a:cubicBezTo>
                  <a:cubicBezTo>
                    <a:pt x="1913" y="9"/>
                    <a:pt x="1817" y="1"/>
                    <a:pt x="1722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69" name="Google Shape;2869;p34"/>
            <p:cNvSpPr/>
            <p:nvPr/>
          </p:nvSpPr>
          <p:spPr>
            <a:xfrm rot="-479176">
              <a:off x="5582441" y="3844286"/>
              <a:ext cx="868132" cy="904346"/>
            </a:xfrm>
            <a:custGeom>
              <a:avLst/>
              <a:gdLst/>
              <a:ahLst/>
              <a:cxnLst/>
              <a:rect l="l" t="t" r="r" b="b"/>
              <a:pathLst>
                <a:path w="30516" h="31789" extrusionOk="0">
                  <a:moveTo>
                    <a:pt x="10026" y="0"/>
                  </a:moveTo>
                  <a:lnTo>
                    <a:pt x="7838" y="1970"/>
                  </a:lnTo>
                  <a:lnTo>
                    <a:pt x="9628" y="5053"/>
                  </a:lnTo>
                  <a:lnTo>
                    <a:pt x="6863" y="2845"/>
                  </a:lnTo>
                  <a:lnTo>
                    <a:pt x="0" y="9012"/>
                  </a:lnTo>
                  <a:lnTo>
                    <a:pt x="20509" y="31789"/>
                  </a:lnTo>
                  <a:lnTo>
                    <a:pt x="30516" y="22777"/>
                  </a:lnTo>
                  <a:lnTo>
                    <a:pt x="10026" y="0"/>
                  </a:lnTo>
                  <a:close/>
                </a:path>
              </a:pathLst>
            </a:custGeom>
            <a:solidFill>
              <a:srgbClr val="006D7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70" name="Google Shape;2870;p34"/>
            <p:cNvSpPr/>
            <p:nvPr/>
          </p:nvSpPr>
          <p:spPr>
            <a:xfrm rot="-479176">
              <a:off x="5791359" y="3918333"/>
              <a:ext cx="58319" cy="52203"/>
            </a:xfrm>
            <a:custGeom>
              <a:avLst/>
              <a:gdLst/>
              <a:ahLst/>
              <a:cxnLst/>
              <a:rect l="l" t="t" r="r" b="b"/>
              <a:pathLst>
                <a:path w="2050" h="1835" extrusionOk="0">
                  <a:moveTo>
                    <a:pt x="1023" y="1"/>
                  </a:moveTo>
                  <a:cubicBezTo>
                    <a:pt x="808" y="1"/>
                    <a:pt x="594" y="76"/>
                    <a:pt x="419" y="224"/>
                  </a:cubicBezTo>
                  <a:cubicBezTo>
                    <a:pt x="41" y="582"/>
                    <a:pt x="1" y="1159"/>
                    <a:pt x="339" y="1517"/>
                  </a:cubicBezTo>
                  <a:cubicBezTo>
                    <a:pt x="535" y="1723"/>
                    <a:pt x="796" y="1835"/>
                    <a:pt x="1051" y="1835"/>
                  </a:cubicBezTo>
                  <a:cubicBezTo>
                    <a:pt x="1263" y="1835"/>
                    <a:pt x="1470" y="1758"/>
                    <a:pt x="1632" y="1596"/>
                  </a:cubicBezTo>
                  <a:cubicBezTo>
                    <a:pt x="2010" y="1258"/>
                    <a:pt x="2050" y="681"/>
                    <a:pt x="1712" y="303"/>
                  </a:cubicBezTo>
                  <a:cubicBezTo>
                    <a:pt x="1520" y="101"/>
                    <a:pt x="1271" y="1"/>
                    <a:pt x="1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71" name="Google Shape;2871;p34"/>
            <p:cNvSpPr/>
            <p:nvPr/>
          </p:nvSpPr>
          <p:spPr>
            <a:xfrm rot="-479176">
              <a:off x="5801049" y="3927726"/>
              <a:ext cx="38491" cy="34110"/>
            </a:xfrm>
            <a:custGeom>
              <a:avLst/>
              <a:gdLst/>
              <a:ahLst/>
              <a:cxnLst/>
              <a:rect l="l" t="t" r="r" b="b"/>
              <a:pathLst>
                <a:path w="1353" h="1199" extrusionOk="0">
                  <a:moveTo>
                    <a:pt x="697" y="1"/>
                  </a:moveTo>
                  <a:cubicBezTo>
                    <a:pt x="556" y="1"/>
                    <a:pt x="409" y="51"/>
                    <a:pt x="279" y="153"/>
                  </a:cubicBezTo>
                  <a:cubicBezTo>
                    <a:pt x="20" y="372"/>
                    <a:pt x="0" y="750"/>
                    <a:pt x="219" y="989"/>
                  </a:cubicBezTo>
                  <a:cubicBezTo>
                    <a:pt x="348" y="1129"/>
                    <a:pt x="512" y="1199"/>
                    <a:pt x="677" y="1199"/>
                  </a:cubicBezTo>
                  <a:cubicBezTo>
                    <a:pt x="816" y="1199"/>
                    <a:pt x="956" y="1149"/>
                    <a:pt x="1074" y="1048"/>
                  </a:cubicBezTo>
                  <a:cubicBezTo>
                    <a:pt x="1313" y="830"/>
                    <a:pt x="1353" y="452"/>
                    <a:pt x="1114" y="193"/>
                  </a:cubicBezTo>
                  <a:cubicBezTo>
                    <a:pt x="1008" y="66"/>
                    <a:pt x="857" y="1"/>
                    <a:pt x="6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72" name="Google Shape;2872;p34"/>
            <p:cNvSpPr/>
            <p:nvPr/>
          </p:nvSpPr>
          <p:spPr>
            <a:xfrm rot="-802752">
              <a:off x="5418368" y="2107888"/>
              <a:ext cx="289193" cy="373908"/>
            </a:xfrm>
            <a:custGeom>
              <a:avLst/>
              <a:gdLst/>
              <a:ahLst/>
              <a:cxnLst/>
              <a:rect l="l" t="t" r="r" b="b"/>
              <a:pathLst>
                <a:path w="10166" h="13144" extrusionOk="0">
                  <a:moveTo>
                    <a:pt x="7835" y="1"/>
                  </a:moveTo>
                  <a:cubicBezTo>
                    <a:pt x="7186" y="1"/>
                    <a:pt x="6550" y="326"/>
                    <a:pt x="6167" y="913"/>
                  </a:cubicBezTo>
                  <a:lnTo>
                    <a:pt x="597" y="10044"/>
                  </a:lnTo>
                  <a:cubicBezTo>
                    <a:pt x="0" y="10959"/>
                    <a:pt x="279" y="12172"/>
                    <a:pt x="1194" y="12769"/>
                  </a:cubicBezTo>
                  <a:lnTo>
                    <a:pt x="1273" y="12829"/>
                  </a:lnTo>
                  <a:cubicBezTo>
                    <a:pt x="1601" y="13043"/>
                    <a:pt x="1968" y="13144"/>
                    <a:pt x="2330" y="13144"/>
                  </a:cubicBezTo>
                  <a:cubicBezTo>
                    <a:pt x="2979" y="13144"/>
                    <a:pt x="3616" y="12819"/>
                    <a:pt x="3999" y="12232"/>
                  </a:cubicBezTo>
                  <a:lnTo>
                    <a:pt x="9568" y="3101"/>
                  </a:lnTo>
                  <a:cubicBezTo>
                    <a:pt x="10165" y="2186"/>
                    <a:pt x="9887" y="973"/>
                    <a:pt x="8972" y="376"/>
                  </a:cubicBezTo>
                  <a:lnTo>
                    <a:pt x="8892" y="316"/>
                  </a:lnTo>
                  <a:cubicBezTo>
                    <a:pt x="8564" y="102"/>
                    <a:pt x="8198" y="1"/>
                    <a:pt x="7835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73" name="Google Shape;2873;p34"/>
            <p:cNvSpPr/>
            <p:nvPr/>
          </p:nvSpPr>
          <p:spPr>
            <a:xfrm rot="-802752">
              <a:off x="5497115" y="2396444"/>
              <a:ext cx="92254" cy="86024"/>
            </a:xfrm>
            <a:custGeom>
              <a:avLst/>
              <a:gdLst/>
              <a:ahLst/>
              <a:cxnLst/>
              <a:rect l="l" t="t" r="r" b="b"/>
              <a:pathLst>
                <a:path w="3243" h="3024" extrusionOk="0">
                  <a:moveTo>
                    <a:pt x="1199" y="1"/>
                  </a:moveTo>
                  <a:cubicBezTo>
                    <a:pt x="925" y="1"/>
                    <a:pt x="685" y="132"/>
                    <a:pt x="478" y="477"/>
                  </a:cubicBezTo>
                  <a:cubicBezTo>
                    <a:pt x="0" y="1293"/>
                    <a:pt x="279" y="2327"/>
                    <a:pt x="1075" y="2805"/>
                  </a:cubicBezTo>
                  <a:cubicBezTo>
                    <a:pt x="1274" y="2924"/>
                    <a:pt x="1512" y="3004"/>
                    <a:pt x="1751" y="3023"/>
                  </a:cubicBezTo>
                  <a:cubicBezTo>
                    <a:pt x="2010" y="2884"/>
                    <a:pt x="2248" y="2665"/>
                    <a:pt x="2427" y="2387"/>
                  </a:cubicBezTo>
                  <a:lnTo>
                    <a:pt x="3243" y="1034"/>
                  </a:lnTo>
                  <a:cubicBezTo>
                    <a:pt x="3044" y="835"/>
                    <a:pt x="2746" y="676"/>
                    <a:pt x="2447" y="497"/>
                  </a:cubicBezTo>
                  <a:cubicBezTo>
                    <a:pt x="1974" y="226"/>
                    <a:pt x="1558" y="1"/>
                    <a:pt x="1199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74" name="Google Shape;2874;p34"/>
            <p:cNvSpPr/>
            <p:nvPr/>
          </p:nvSpPr>
          <p:spPr>
            <a:xfrm>
              <a:off x="4652235" y="1974792"/>
              <a:ext cx="907731" cy="1072983"/>
            </a:xfrm>
            <a:custGeom>
              <a:avLst/>
              <a:gdLst/>
              <a:ahLst/>
              <a:cxnLst/>
              <a:rect l="l" t="t" r="r" b="b"/>
              <a:pathLst>
                <a:path w="31909" h="37718" extrusionOk="0">
                  <a:moveTo>
                    <a:pt x="3243" y="1"/>
                  </a:moveTo>
                  <a:cubicBezTo>
                    <a:pt x="1453" y="1"/>
                    <a:pt x="1" y="1453"/>
                    <a:pt x="1" y="3243"/>
                  </a:cubicBezTo>
                  <a:lnTo>
                    <a:pt x="1" y="12374"/>
                  </a:lnTo>
                  <a:cubicBezTo>
                    <a:pt x="617" y="11996"/>
                    <a:pt x="1373" y="11777"/>
                    <a:pt x="2169" y="11777"/>
                  </a:cubicBezTo>
                  <a:cubicBezTo>
                    <a:pt x="4477" y="11777"/>
                    <a:pt x="6346" y="13627"/>
                    <a:pt x="6346" y="15955"/>
                  </a:cubicBezTo>
                  <a:cubicBezTo>
                    <a:pt x="6346" y="18262"/>
                    <a:pt x="4477" y="20112"/>
                    <a:pt x="2169" y="20112"/>
                  </a:cubicBezTo>
                  <a:cubicBezTo>
                    <a:pt x="1373" y="20112"/>
                    <a:pt x="657" y="19893"/>
                    <a:pt x="1" y="19515"/>
                  </a:cubicBezTo>
                  <a:lnTo>
                    <a:pt x="1" y="28646"/>
                  </a:lnTo>
                  <a:cubicBezTo>
                    <a:pt x="1" y="30436"/>
                    <a:pt x="1453" y="31889"/>
                    <a:pt x="3243" y="31889"/>
                  </a:cubicBezTo>
                  <a:lnTo>
                    <a:pt x="12911" y="31889"/>
                  </a:lnTo>
                  <a:cubicBezTo>
                    <a:pt x="12493" y="32485"/>
                    <a:pt x="12235" y="33221"/>
                    <a:pt x="12235" y="34017"/>
                  </a:cubicBezTo>
                  <a:cubicBezTo>
                    <a:pt x="12235" y="36066"/>
                    <a:pt x="13906" y="37717"/>
                    <a:pt x="15955" y="37717"/>
                  </a:cubicBezTo>
                  <a:cubicBezTo>
                    <a:pt x="17984" y="37717"/>
                    <a:pt x="19655" y="36066"/>
                    <a:pt x="19655" y="34017"/>
                  </a:cubicBezTo>
                  <a:cubicBezTo>
                    <a:pt x="19655" y="33221"/>
                    <a:pt x="19396" y="32485"/>
                    <a:pt x="18978" y="31889"/>
                  </a:cubicBezTo>
                  <a:lnTo>
                    <a:pt x="28686" y="31889"/>
                  </a:lnTo>
                  <a:cubicBezTo>
                    <a:pt x="30476" y="31889"/>
                    <a:pt x="31909" y="30436"/>
                    <a:pt x="31909" y="28646"/>
                  </a:cubicBezTo>
                  <a:lnTo>
                    <a:pt x="31909" y="3243"/>
                  </a:lnTo>
                  <a:cubicBezTo>
                    <a:pt x="31849" y="1453"/>
                    <a:pt x="30417" y="1"/>
                    <a:pt x="28646" y="1"/>
                  </a:cubicBezTo>
                  <a:close/>
                </a:path>
              </a:pathLst>
            </a:custGeom>
            <a:solidFill>
              <a:srgbClr val="FF54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75" name="Google Shape;2875;p34"/>
            <p:cNvSpPr/>
            <p:nvPr/>
          </p:nvSpPr>
          <p:spPr>
            <a:xfrm rot="-802752">
              <a:off x="4915630" y="1955147"/>
              <a:ext cx="598185" cy="548943"/>
            </a:xfrm>
            <a:custGeom>
              <a:avLst/>
              <a:gdLst/>
              <a:ahLst/>
              <a:cxnLst/>
              <a:rect l="l" t="t" r="r" b="b"/>
              <a:pathLst>
                <a:path w="21028" h="19297" extrusionOk="0">
                  <a:moveTo>
                    <a:pt x="17148" y="1"/>
                  </a:moveTo>
                  <a:lnTo>
                    <a:pt x="17089" y="21"/>
                  </a:lnTo>
                  <a:cubicBezTo>
                    <a:pt x="17029" y="21"/>
                    <a:pt x="17009" y="21"/>
                    <a:pt x="16949" y="60"/>
                  </a:cubicBezTo>
                  <a:cubicBezTo>
                    <a:pt x="16910" y="60"/>
                    <a:pt x="16890" y="80"/>
                    <a:pt x="16830" y="80"/>
                  </a:cubicBezTo>
                  <a:lnTo>
                    <a:pt x="3383" y="3561"/>
                  </a:lnTo>
                  <a:cubicBezTo>
                    <a:pt x="2527" y="3780"/>
                    <a:pt x="2030" y="4616"/>
                    <a:pt x="2269" y="5471"/>
                  </a:cubicBezTo>
                  <a:lnTo>
                    <a:pt x="2388" y="5909"/>
                  </a:lnTo>
                  <a:cubicBezTo>
                    <a:pt x="2572" y="6628"/>
                    <a:pt x="3206" y="7094"/>
                    <a:pt x="3900" y="7094"/>
                  </a:cubicBezTo>
                  <a:cubicBezTo>
                    <a:pt x="4031" y="7094"/>
                    <a:pt x="4165" y="7078"/>
                    <a:pt x="4298" y="7043"/>
                  </a:cubicBezTo>
                  <a:lnTo>
                    <a:pt x="12255" y="4974"/>
                  </a:lnTo>
                  <a:lnTo>
                    <a:pt x="12314" y="5153"/>
                  </a:lnTo>
                  <a:lnTo>
                    <a:pt x="12334" y="5272"/>
                  </a:lnTo>
                  <a:lnTo>
                    <a:pt x="2030" y="7938"/>
                  </a:lnTo>
                  <a:cubicBezTo>
                    <a:pt x="1194" y="8157"/>
                    <a:pt x="697" y="9012"/>
                    <a:pt x="916" y="9848"/>
                  </a:cubicBezTo>
                  <a:lnTo>
                    <a:pt x="1035" y="10305"/>
                  </a:lnTo>
                  <a:cubicBezTo>
                    <a:pt x="1035" y="10345"/>
                    <a:pt x="1075" y="10405"/>
                    <a:pt x="1095" y="10444"/>
                  </a:cubicBezTo>
                  <a:cubicBezTo>
                    <a:pt x="1095" y="10464"/>
                    <a:pt x="1095" y="10464"/>
                    <a:pt x="1115" y="10504"/>
                  </a:cubicBezTo>
                  <a:cubicBezTo>
                    <a:pt x="1135" y="10524"/>
                    <a:pt x="1135" y="10564"/>
                    <a:pt x="1174" y="10604"/>
                  </a:cubicBezTo>
                  <a:cubicBezTo>
                    <a:pt x="1174" y="10623"/>
                    <a:pt x="1174" y="10623"/>
                    <a:pt x="1194" y="10643"/>
                  </a:cubicBezTo>
                  <a:cubicBezTo>
                    <a:pt x="1214" y="10703"/>
                    <a:pt x="1234" y="10723"/>
                    <a:pt x="1274" y="10763"/>
                  </a:cubicBezTo>
                  <a:cubicBezTo>
                    <a:pt x="1274" y="10763"/>
                    <a:pt x="1274" y="10802"/>
                    <a:pt x="1294" y="10802"/>
                  </a:cubicBezTo>
                  <a:cubicBezTo>
                    <a:pt x="1314" y="10822"/>
                    <a:pt x="1334" y="10842"/>
                    <a:pt x="1334" y="10902"/>
                  </a:cubicBezTo>
                  <a:cubicBezTo>
                    <a:pt x="1334" y="10922"/>
                    <a:pt x="1373" y="10922"/>
                    <a:pt x="1373" y="10942"/>
                  </a:cubicBezTo>
                  <a:cubicBezTo>
                    <a:pt x="1393" y="10962"/>
                    <a:pt x="1393" y="11001"/>
                    <a:pt x="1413" y="11021"/>
                  </a:cubicBezTo>
                  <a:cubicBezTo>
                    <a:pt x="1413" y="11041"/>
                    <a:pt x="1433" y="11041"/>
                    <a:pt x="1433" y="11061"/>
                  </a:cubicBezTo>
                  <a:cubicBezTo>
                    <a:pt x="1473" y="11101"/>
                    <a:pt x="1493" y="11121"/>
                    <a:pt x="1532" y="11141"/>
                  </a:cubicBezTo>
                  <a:cubicBezTo>
                    <a:pt x="1572" y="11161"/>
                    <a:pt x="1572" y="11161"/>
                    <a:pt x="1592" y="11161"/>
                  </a:cubicBezTo>
                  <a:cubicBezTo>
                    <a:pt x="1612" y="11180"/>
                    <a:pt x="1632" y="11180"/>
                    <a:pt x="1632" y="11220"/>
                  </a:cubicBezTo>
                  <a:lnTo>
                    <a:pt x="1692" y="11260"/>
                  </a:lnTo>
                  <a:cubicBezTo>
                    <a:pt x="1712" y="11260"/>
                    <a:pt x="1712" y="11300"/>
                    <a:pt x="1731" y="11300"/>
                  </a:cubicBezTo>
                  <a:cubicBezTo>
                    <a:pt x="1791" y="11320"/>
                    <a:pt x="1811" y="11340"/>
                    <a:pt x="1871" y="11359"/>
                  </a:cubicBezTo>
                  <a:cubicBezTo>
                    <a:pt x="1891" y="11359"/>
                    <a:pt x="1891" y="11379"/>
                    <a:pt x="1910" y="11379"/>
                  </a:cubicBezTo>
                  <a:cubicBezTo>
                    <a:pt x="1930" y="11379"/>
                    <a:pt x="1970" y="11419"/>
                    <a:pt x="1990" y="11419"/>
                  </a:cubicBezTo>
                  <a:cubicBezTo>
                    <a:pt x="2010" y="11419"/>
                    <a:pt x="2010" y="11439"/>
                    <a:pt x="2030" y="11439"/>
                  </a:cubicBezTo>
                  <a:cubicBezTo>
                    <a:pt x="2070" y="11439"/>
                    <a:pt x="2089" y="11459"/>
                    <a:pt x="2109" y="11459"/>
                  </a:cubicBezTo>
                  <a:cubicBezTo>
                    <a:pt x="2129" y="11459"/>
                    <a:pt x="2129" y="11459"/>
                    <a:pt x="2169" y="11479"/>
                  </a:cubicBezTo>
                  <a:cubicBezTo>
                    <a:pt x="2209" y="11519"/>
                    <a:pt x="2269" y="11519"/>
                    <a:pt x="2328" y="11538"/>
                  </a:cubicBezTo>
                  <a:lnTo>
                    <a:pt x="2368" y="11538"/>
                  </a:lnTo>
                  <a:cubicBezTo>
                    <a:pt x="2450" y="11547"/>
                    <a:pt x="2536" y="11552"/>
                    <a:pt x="2624" y="11552"/>
                  </a:cubicBezTo>
                  <a:cubicBezTo>
                    <a:pt x="2748" y="11552"/>
                    <a:pt x="2876" y="11542"/>
                    <a:pt x="3005" y="11519"/>
                  </a:cubicBezTo>
                  <a:lnTo>
                    <a:pt x="13309" y="8853"/>
                  </a:lnTo>
                  <a:lnTo>
                    <a:pt x="13369" y="9131"/>
                  </a:lnTo>
                  <a:lnTo>
                    <a:pt x="1334" y="12235"/>
                  </a:lnTo>
                  <a:cubicBezTo>
                    <a:pt x="498" y="12454"/>
                    <a:pt x="1" y="13309"/>
                    <a:pt x="220" y="14144"/>
                  </a:cubicBezTo>
                  <a:lnTo>
                    <a:pt x="339" y="14602"/>
                  </a:lnTo>
                  <a:cubicBezTo>
                    <a:pt x="540" y="15304"/>
                    <a:pt x="1162" y="15768"/>
                    <a:pt x="1863" y="15768"/>
                  </a:cubicBezTo>
                  <a:cubicBezTo>
                    <a:pt x="1996" y="15768"/>
                    <a:pt x="2132" y="15751"/>
                    <a:pt x="2269" y="15716"/>
                  </a:cubicBezTo>
                  <a:lnTo>
                    <a:pt x="14304" y="12613"/>
                  </a:lnTo>
                  <a:lnTo>
                    <a:pt x="14363" y="12931"/>
                  </a:lnTo>
                  <a:lnTo>
                    <a:pt x="3402" y="15756"/>
                  </a:lnTo>
                  <a:cubicBezTo>
                    <a:pt x="2567" y="15994"/>
                    <a:pt x="2070" y="16830"/>
                    <a:pt x="2288" y="17685"/>
                  </a:cubicBezTo>
                  <a:lnTo>
                    <a:pt x="2408" y="18123"/>
                  </a:lnTo>
                  <a:cubicBezTo>
                    <a:pt x="2589" y="18833"/>
                    <a:pt x="3210" y="19297"/>
                    <a:pt x="3894" y="19297"/>
                  </a:cubicBezTo>
                  <a:cubicBezTo>
                    <a:pt x="4034" y="19297"/>
                    <a:pt x="4176" y="19277"/>
                    <a:pt x="4317" y="19237"/>
                  </a:cubicBezTo>
                  <a:lnTo>
                    <a:pt x="17785" y="15756"/>
                  </a:lnTo>
                  <a:lnTo>
                    <a:pt x="21027" y="14920"/>
                  </a:lnTo>
                  <a:lnTo>
                    <a:pt x="21027" y="3243"/>
                  </a:lnTo>
                  <a:lnTo>
                    <a:pt x="20928" y="3243"/>
                  </a:lnTo>
                  <a:cubicBezTo>
                    <a:pt x="20928" y="1453"/>
                    <a:pt x="19496" y="1"/>
                    <a:pt x="177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76" name="Google Shape;2876;p34"/>
            <p:cNvSpPr/>
            <p:nvPr/>
          </p:nvSpPr>
          <p:spPr>
            <a:xfrm rot="-802752">
              <a:off x="5495109" y="1716673"/>
              <a:ext cx="428982" cy="396154"/>
            </a:xfrm>
            <a:custGeom>
              <a:avLst/>
              <a:gdLst/>
              <a:ahLst/>
              <a:cxnLst/>
              <a:rect l="l" t="t" r="r" b="b"/>
              <a:pathLst>
                <a:path w="15080" h="13926" extrusionOk="0">
                  <a:moveTo>
                    <a:pt x="12314" y="1"/>
                  </a:moveTo>
                  <a:lnTo>
                    <a:pt x="1" y="3183"/>
                  </a:lnTo>
                  <a:lnTo>
                    <a:pt x="2786" y="13925"/>
                  </a:lnTo>
                  <a:lnTo>
                    <a:pt x="15079" y="10743"/>
                  </a:lnTo>
                  <a:lnTo>
                    <a:pt x="12314" y="1"/>
                  </a:ln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77" name="Google Shape;2877;p34"/>
            <p:cNvSpPr/>
            <p:nvPr/>
          </p:nvSpPr>
          <p:spPr>
            <a:xfrm rot="-802752">
              <a:off x="5224027" y="1833609"/>
              <a:ext cx="424999" cy="465792"/>
            </a:xfrm>
            <a:custGeom>
              <a:avLst/>
              <a:gdLst/>
              <a:ahLst/>
              <a:cxnLst/>
              <a:rect l="l" t="t" r="r" b="b"/>
              <a:pathLst>
                <a:path w="14940" h="16374" extrusionOk="0">
                  <a:moveTo>
                    <a:pt x="8090" y="1"/>
                  </a:moveTo>
                  <a:cubicBezTo>
                    <a:pt x="7632" y="1"/>
                    <a:pt x="7131" y="63"/>
                    <a:pt x="6585" y="205"/>
                  </a:cubicBezTo>
                  <a:lnTo>
                    <a:pt x="1552" y="1498"/>
                  </a:lnTo>
                  <a:cubicBezTo>
                    <a:pt x="577" y="1737"/>
                    <a:pt x="0" y="2712"/>
                    <a:pt x="259" y="3686"/>
                  </a:cubicBezTo>
                  <a:lnTo>
                    <a:pt x="3183" y="15025"/>
                  </a:lnTo>
                  <a:cubicBezTo>
                    <a:pt x="3401" y="15848"/>
                    <a:pt x="4116" y="16373"/>
                    <a:pt x="4920" y="16373"/>
                  </a:cubicBezTo>
                  <a:cubicBezTo>
                    <a:pt x="5068" y="16373"/>
                    <a:pt x="5219" y="16355"/>
                    <a:pt x="5371" y="16318"/>
                  </a:cubicBezTo>
                  <a:lnTo>
                    <a:pt x="13408" y="14229"/>
                  </a:lnTo>
                  <a:cubicBezTo>
                    <a:pt x="14383" y="13971"/>
                    <a:pt x="14940" y="13016"/>
                    <a:pt x="14701" y="12041"/>
                  </a:cubicBezTo>
                  <a:lnTo>
                    <a:pt x="12513" y="3527"/>
                  </a:lnTo>
                  <a:cubicBezTo>
                    <a:pt x="12288" y="2716"/>
                    <a:pt x="11105" y="1"/>
                    <a:pt x="8090" y="1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78" name="Google Shape;2878;p34"/>
            <p:cNvSpPr/>
            <p:nvPr/>
          </p:nvSpPr>
          <p:spPr>
            <a:xfrm rot="-802752">
              <a:off x="5012378" y="2241754"/>
              <a:ext cx="484994" cy="200950"/>
            </a:xfrm>
            <a:custGeom>
              <a:avLst/>
              <a:gdLst/>
              <a:ahLst/>
              <a:cxnLst/>
              <a:rect l="l" t="t" r="r" b="b"/>
              <a:pathLst>
                <a:path w="17049" h="7064" extrusionOk="0">
                  <a:moveTo>
                    <a:pt x="15177" y="1"/>
                  </a:moveTo>
                  <a:cubicBezTo>
                    <a:pt x="15047" y="1"/>
                    <a:pt x="14914" y="17"/>
                    <a:pt x="14781" y="51"/>
                  </a:cubicBezTo>
                  <a:lnTo>
                    <a:pt x="1333" y="3532"/>
                  </a:lnTo>
                  <a:cubicBezTo>
                    <a:pt x="518" y="3751"/>
                    <a:pt x="1" y="4606"/>
                    <a:pt x="219" y="5442"/>
                  </a:cubicBezTo>
                  <a:lnTo>
                    <a:pt x="339" y="5899"/>
                  </a:lnTo>
                  <a:cubicBezTo>
                    <a:pt x="523" y="6588"/>
                    <a:pt x="1162" y="7064"/>
                    <a:pt x="1859" y="7064"/>
                  </a:cubicBezTo>
                  <a:cubicBezTo>
                    <a:pt x="1987" y="7064"/>
                    <a:pt x="2118" y="7047"/>
                    <a:pt x="2248" y="7013"/>
                  </a:cubicBezTo>
                  <a:lnTo>
                    <a:pt x="15716" y="3532"/>
                  </a:lnTo>
                  <a:cubicBezTo>
                    <a:pt x="16531" y="3313"/>
                    <a:pt x="17049" y="2458"/>
                    <a:pt x="16830" y="1622"/>
                  </a:cubicBezTo>
                  <a:lnTo>
                    <a:pt x="16710" y="1165"/>
                  </a:lnTo>
                  <a:cubicBezTo>
                    <a:pt x="16509" y="476"/>
                    <a:pt x="15882" y="1"/>
                    <a:pt x="15177" y="1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79" name="Google Shape;2879;p34"/>
            <p:cNvSpPr/>
            <p:nvPr/>
          </p:nvSpPr>
          <p:spPr>
            <a:xfrm rot="-802752">
              <a:off x="5044820" y="2394199"/>
              <a:ext cx="71886" cy="75470"/>
            </a:xfrm>
            <a:custGeom>
              <a:avLst/>
              <a:gdLst/>
              <a:ahLst/>
              <a:cxnLst/>
              <a:rect l="l" t="t" r="r" b="b"/>
              <a:pathLst>
                <a:path w="2527" h="2653" extrusionOk="0">
                  <a:moveTo>
                    <a:pt x="1399" y="0"/>
                  </a:moveTo>
                  <a:cubicBezTo>
                    <a:pt x="1325" y="0"/>
                    <a:pt x="1244" y="11"/>
                    <a:pt x="1154" y="33"/>
                  </a:cubicBezTo>
                  <a:cubicBezTo>
                    <a:pt x="458" y="232"/>
                    <a:pt x="0" y="948"/>
                    <a:pt x="160" y="1645"/>
                  </a:cubicBezTo>
                  <a:cubicBezTo>
                    <a:pt x="330" y="2258"/>
                    <a:pt x="881" y="2653"/>
                    <a:pt x="1485" y="2653"/>
                  </a:cubicBezTo>
                  <a:cubicBezTo>
                    <a:pt x="1586" y="2653"/>
                    <a:pt x="1688" y="2642"/>
                    <a:pt x="1791" y="2619"/>
                  </a:cubicBezTo>
                  <a:cubicBezTo>
                    <a:pt x="2527" y="2420"/>
                    <a:pt x="2407" y="1843"/>
                    <a:pt x="2228" y="1127"/>
                  </a:cubicBezTo>
                  <a:cubicBezTo>
                    <a:pt x="2072" y="518"/>
                    <a:pt x="1915" y="0"/>
                    <a:pt x="1399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0" name="Google Shape;2880;p34"/>
            <p:cNvSpPr/>
            <p:nvPr/>
          </p:nvSpPr>
          <p:spPr>
            <a:xfrm rot="-802752">
              <a:off x="4930798" y="2157860"/>
              <a:ext cx="486132" cy="201149"/>
            </a:xfrm>
            <a:custGeom>
              <a:avLst/>
              <a:gdLst/>
              <a:ahLst/>
              <a:cxnLst/>
              <a:rect l="l" t="t" r="r" b="b"/>
              <a:pathLst>
                <a:path w="17089" h="7071" extrusionOk="0">
                  <a:moveTo>
                    <a:pt x="15233" y="1"/>
                  </a:moveTo>
                  <a:cubicBezTo>
                    <a:pt x="15098" y="1"/>
                    <a:pt x="14960" y="19"/>
                    <a:pt x="14821" y="58"/>
                  </a:cubicBezTo>
                  <a:lnTo>
                    <a:pt x="1354" y="3539"/>
                  </a:lnTo>
                  <a:cubicBezTo>
                    <a:pt x="538" y="3758"/>
                    <a:pt x="1" y="4593"/>
                    <a:pt x="240" y="5449"/>
                  </a:cubicBezTo>
                  <a:lnTo>
                    <a:pt x="359" y="5886"/>
                  </a:lnTo>
                  <a:cubicBezTo>
                    <a:pt x="544" y="6592"/>
                    <a:pt x="1183" y="7071"/>
                    <a:pt x="1880" y="7071"/>
                  </a:cubicBezTo>
                  <a:cubicBezTo>
                    <a:pt x="2008" y="7071"/>
                    <a:pt x="2139" y="7054"/>
                    <a:pt x="2269" y="7020"/>
                  </a:cubicBezTo>
                  <a:lnTo>
                    <a:pt x="15756" y="3539"/>
                  </a:lnTo>
                  <a:cubicBezTo>
                    <a:pt x="16572" y="3300"/>
                    <a:pt x="17089" y="2465"/>
                    <a:pt x="16870" y="1610"/>
                  </a:cubicBezTo>
                  <a:lnTo>
                    <a:pt x="16751" y="1172"/>
                  </a:lnTo>
                  <a:cubicBezTo>
                    <a:pt x="16551" y="489"/>
                    <a:pt x="15932" y="1"/>
                    <a:pt x="15233" y="1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1" name="Google Shape;2881;p34"/>
            <p:cNvSpPr/>
            <p:nvPr/>
          </p:nvSpPr>
          <p:spPr>
            <a:xfrm rot="-802752">
              <a:off x="4965395" y="2309617"/>
              <a:ext cx="71317" cy="75698"/>
            </a:xfrm>
            <a:custGeom>
              <a:avLst/>
              <a:gdLst/>
              <a:ahLst/>
              <a:cxnLst/>
              <a:rect l="l" t="t" r="r" b="b"/>
              <a:pathLst>
                <a:path w="2507" h="2661" extrusionOk="0">
                  <a:moveTo>
                    <a:pt x="1384" y="0"/>
                  </a:moveTo>
                  <a:cubicBezTo>
                    <a:pt x="1309" y="0"/>
                    <a:pt x="1226" y="11"/>
                    <a:pt x="1134" y="33"/>
                  </a:cubicBezTo>
                  <a:cubicBezTo>
                    <a:pt x="418" y="212"/>
                    <a:pt x="0" y="948"/>
                    <a:pt x="140" y="1645"/>
                  </a:cubicBezTo>
                  <a:cubicBezTo>
                    <a:pt x="308" y="2266"/>
                    <a:pt x="858" y="2661"/>
                    <a:pt x="1457" y="2661"/>
                  </a:cubicBezTo>
                  <a:cubicBezTo>
                    <a:pt x="1567" y="2661"/>
                    <a:pt x="1679" y="2647"/>
                    <a:pt x="1791" y="2619"/>
                  </a:cubicBezTo>
                  <a:cubicBezTo>
                    <a:pt x="2507" y="2420"/>
                    <a:pt x="2388" y="1844"/>
                    <a:pt x="2208" y="1127"/>
                  </a:cubicBezTo>
                  <a:cubicBezTo>
                    <a:pt x="2052" y="518"/>
                    <a:pt x="1910" y="0"/>
                    <a:pt x="1384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2" name="Google Shape;2882;p34"/>
            <p:cNvSpPr/>
            <p:nvPr/>
          </p:nvSpPr>
          <p:spPr>
            <a:xfrm rot="-802752">
              <a:off x="4925127" y="2036172"/>
              <a:ext cx="485563" cy="201149"/>
            </a:xfrm>
            <a:custGeom>
              <a:avLst/>
              <a:gdLst/>
              <a:ahLst/>
              <a:cxnLst/>
              <a:rect l="l" t="t" r="r" b="b"/>
              <a:pathLst>
                <a:path w="17069" h="7071" extrusionOk="0">
                  <a:moveTo>
                    <a:pt x="15196" y="0"/>
                  </a:moveTo>
                  <a:cubicBezTo>
                    <a:pt x="15066" y="0"/>
                    <a:pt x="14934" y="17"/>
                    <a:pt x="14801" y="51"/>
                  </a:cubicBezTo>
                  <a:lnTo>
                    <a:pt x="1353" y="3532"/>
                  </a:lnTo>
                  <a:cubicBezTo>
                    <a:pt x="538" y="3771"/>
                    <a:pt x="1" y="4606"/>
                    <a:pt x="239" y="5461"/>
                  </a:cubicBezTo>
                  <a:lnTo>
                    <a:pt x="359" y="5899"/>
                  </a:lnTo>
                  <a:cubicBezTo>
                    <a:pt x="542" y="6582"/>
                    <a:pt x="1172" y="7070"/>
                    <a:pt x="1863" y="7070"/>
                  </a:cubicBezTo>
                  <a:cubicBezTo>
                    <a:pt x="1997" y="7070"/>
                    <a:pt x="2133" y="7052"/>
                    <a:pt x="2268" y="7013"/>
                  </a:cubicBezTo>
                  <a:lnTo>
                    <a:pt x="15736" y="3532"/>
                  </a:lnTo>
                  <a:cubicBezTo>
                    <a:pt x="16551" y="3313"/>
                    <a:pt x="17069" y="2478"/>
                    <a:pt x="16850" y="1622"/>
                  </a:cubicBezTo>
                  <a:lnTo>
                    <a:pt x="16730" y="1185"/>
                  </a:lnTo>
                  <a:cubicBezTo>
                    <a:pt x="16529" y="479"/>
                    <a:pt x="15902" y="0"/>
                    <a:pt x="15196" y="0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3" name="Google Shape;2883;p34"/>
            <p:cNvSpPr/>
            <p:nvPr/>
          </p:nvSpPr>
          <p:spPr>
            <a:xfrm rot="-802752">
              <a:off x="4959242" y="2188327"/>
              <a:ext cx="71317" cy="75698"/>
            </a:xfrm>
            <a:custGeom>
              <a:avLst/>
              <a:gdLst/>
              <a:ahLst/>
              <a:cxnLst/>
              <a:rect l="l" t="t" r="r" b="b"/>
              <a:pathLst>
                <a:path w="2507" h="2661" extrusionOk="0">
                  <a:moveTo>
                    <a:pt x="1379" y="1"/>
                  </a:moveTo>
                  <a:cubicBezTo>
                    <a:pt x="1305" y="1"/>
                    <a:pt x="1224" y="12"/>
                    <a:pt x="1134" y="34"/>
                  </a:cubicBezTo>
                  <a:cubicBezTo>
                    <a:pt x="418" y="233"/>
                    <a:pt x="0" y="949"/>
                    <a:pt x="139" y="1645"/>
                  </a:cubicBezTo>
                  <a:cubicBezTo>
                    <a:pt x="308" y="2253"/>
                    <a:pt x="849" y="2660"/>
                    <a:pt x="1459" y="2660"/>
                  </a:cubicBezTo>
                  <a:cubicBezTo>
                    <a:pt x="1568" y="2660"/>
                    <a:pt x="1679" y="2647"/>
                    <a:pt x="1791" y="2620"/>
                  </a:cubicBezTo>
                  <a:cubicBezTo>
                    <a:pt x="2507" y="2421"/>
                    <a:pt x="2387" y="1844"/>
                    <a:pt x="2208" y="1128"/>
                  </a:cubicBezTo>
                  <a:cubicBezTo>
                    <a:pt x="2052" y="519"/>
                    <a:pt x="1895" y="1"/>
                    <a:pt x="1379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4" name="Google Shape;2884;p34"/>
            <p:cNvSpPr/>
            <p:nvPr/>
          </p:nvSpPr>
          <p:spPr>
            <a:xfrm rot="-802752">
              <a:off x="4933624" y="1905674"/>
              <a:ext cx="484994" cy="200950"/>
            </a:xfrm>
            <a:custGeom>
              <a:avLst/>
              <a:gdLst/>
              <a:ahLst/>
              <a:cxnLst/>
              <a:rect l="l" t="t" r="r" b="b"/>
              <a:pathLst>
                <a:path w="17049" h="7064" extrusionOk="0">
                  <a:moveTo>
                    <a:pt x="15190" y="0"/>
                  </a:moveTo>
                  <a:cubicBezTo>
                    <a:pt x="15061" y="0"/>
                    <a:pt x="14931" y="16"/>
                    <a:pt x="14801" y="50"/>
                  </a:cubicBezTo>
                  <a:lnTo>
                    <a:pt x="1333" y="3532"/>
                  </a:lnTo>
                  <a:cubicBezTo>
                    <a:pt x="518" y="3750"/>
                    <a:pt x="0" y="4606"/>
                    <a:pt x="219" y="5441"/>
                  </a:cubicBezTo>
                  <a:lnTo>
                    <a:pt x="339" y="5899"/>
                  </a:lnTo>
                  <a:cubicBezTo>
                    <a:pt x="540" y="6587"/>
                    <a:pt x="1167" y="7063"/>
                    <a:pt x="1872" y="7063"/>
                  </a:cubicBezTo>
                  <a:cubicBezTo>
                    <a:pt x="2002" y="7063"/>
                    <a:pt x="2135" y="7047"/>
                    <a:pt x="2268" y="7013"/>
                  </a:cubicBezTo>
                  <a:lnTo>
                    <a:pt x="15716" y="3532"/>
                  </a:lnTo>
                  <a:cubicBezTo>
                    <a:pt x="16531" y="3313"/>
                    <a:pt x="17048" y="2457"/>
                    <a:pt x="16830" y="1622"/>
                  </a:cubicBezTo>
                  <a:lnTo>
                    <a:pt x="16710" y="1164"/>
                  </a:lnTo>
                  <a:cubicBezTo>
                    <a:pt x="16525" y="476"/>
                    <a:pt x="15887" y="0"/>
                    <a:pt x="15190" y="0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5" name="Google Shape;2885;p34"/>
            <p:cNvSpPr/>
            <p:nvPr/>
          </p:nvSpPr>
          <p:spPr>
            <a:xfrm rot="-802752">
              <a:off x="4967178" y="2057894"/>
              <a:ext cx="71317" cy="75498"/>
            </a:xfrm>
            <a:custGeom>
              <a:avLst/>
              <a:gdLst/>
              <a:ahLst/>
              <a:cxnLst/>
              <a:rect l="l" t="t" r="r" b="b"/>
              <a:pathLst>
                <a:path w="2507" h="2654" extrusionOk="0">
                  <a:moveTo>
                    <a:pt x="1398" y="1"/>
                  </a:moveTo>
                  <a:cubicBezTo>
                    <a:pt x="1324" y="1"/>
                    <a:pt x="1243" y="11"/>
                    <a:pt x="1154" y="34"/>
                  </a:cubicBezTo>
                  <a:cubicBezTo>
                    <a:pt x="418" y="233"/>
                    <a:pt x="0" y="949"/>
                    <a:pt x="159" y="1645"/>
                  </a:cubicBezTo>
                  <a:cubicBezTo>
                    <a:pt x="330" y="2259"/>
                    <a:pt x="880" y="2653"/>
                    <a:pt x="1485" y="2653"/>
                  </a:cubicBezTo>
                  <a:cubicBezTo>
                    <a:pt x="1586" y="2653"/>
                    <a:pt x="1688" y="2642"/>
                    <a:pt x="1790" y="2620"/>
                  </a:cubicBezTo>
                  <a:cubicBezTo>
                    <a:pt x="2506" y="2421"/>
                    <a:pt x="2387" y="1844"/>
                    <a:pt x="2208" y="1128"/>
                  </a:cubicBezTo>
                  <a:cubicBezTo>
                    <a:pt x="2069" y="519"/>
                    <a:pt x="1914" y="1"/>
                    <a:pt x="1398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6" name="Google Shape;2886;p34"/>
            <p:cNvSpPr/>
            <p:nvPr/>
          </p:nvSpPr>
          <p:spPr>
            <a:xfrm rot="-802752">
              <a:off x="5564976" y="1448932"/>
              <a:ext cx="939407" cy="588541"/>
            </a:xfrm>
            <a:custGeom>
              <a:avLst/>
              <a:gdLst/>
              <a:ahLst/>
              <a:cxnLst/>
              <a:rect l="l" t="t" r="r" b="b"/>
              <a:pathLst>
                <a:path w="33023" h="20689" extrusionOk="0">
                  <a:moveTo>
                    <a:pt x="29680" y="0"/>
                  </a:moveTo>
                  <a:lnTo>
                    <a:pt x="1" y="7659"/>
                  </a:lnTo>
                  <a:lnTo>
                    <a:pt x="737" y="10484"/>
                  </a:lnTo>
                  <a:lnTo>
                    <a:pt x="4317" y="10344"/>
                  </a:lnTo>
                  <a:lnTo>
                    <a:pt x="1075" y="11757"/>
                  </a:lnTo>
                  <a:lnTo>
                    <a:pt x="3362" y="20689"/>
                  </a:lnTo>
                  <a:lnTo>
                    <a:pt x="33022" y="13030"/>
                  </a:lnTo>
                  <a:lnTo>
                    <a:pt x="29680" y="0"/>
                  </a:lnTo>
                  <a:close/>
                </a:path>
              </a:pathLst>
            </a:custGeom>
            <a:solidFill>
              <a:srgbClr val="FF54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7" name="Google Shape;2887;p34"/>
            <p:cNvSpPr/>
            <p:nvPr/>
          </p:nvSpPr>
          <p:spPr>
            <a:xfrm rot="-802752">
              <a:off x="5606716" y="1766011"/>
              <a:ext cx="57179" cy="51887"/>
            </a:xfrm>
            <a:custGeom>
              <a:avLst/>
              <a:gdLst/>
              <a:ahLst/>
              <a:cxnLst/>
              <a:rect l="l" t="t" r="r" b="b"/>
              <a:pathLst>
                <a:path w="2010" h="1824" extrusionOk="0">
                  <a:moveTo>
                    <a:pt x="998" y="0"/>
                  </a:moveTo>
                  <a:cubicBezTo>
                    <a:pt x="925" y="0"/>
                    <a:pt x="851" y="9"/>
                    <a:pt x="776" y="27"/>
                  </a:cubicBezTo>
                  <a:cubicBezTo>
                    <a:pt x="279" y="146"/>
                    <a:pt x="1" y="643"/>
                    <a:pt x="120" y="1141"/>
                  </a:cubicBezTo>
                  <a:cubicBezTo>
                    <a:pt x="222" y="1547"/>
                    <a:pt x="597" y="1823"/>
                    <a:pt x="1013" y="1823"/>
                  </a:cubicBezTo>
                  <a:cubicBezTo>
                    <a:pt x="1086" y="1823"/>
                    <a:pt x="1160" y="1815"/>
                    <a:pt x="1234" y="1797"/>
                  </a:cubicBezTo>
                  <a:cubicBezTo>
                    <a:pt x="1711" y="1678"/>
                    <a:pt x="2010" y="1180"/>
                    <a:pt x="1890" y="683"/>
                  </a:cubicBezTo>
                  <a:cubicBezTo>
                    <a:pt x="1789" y="277"/>
                    <a:pt x="1414" y="0"/>
                    <a:pt x="9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8" name="Google Shape;2888;p34"/>
            <p:cNvSpPr/>
            <p:nvPr/>
          </p:nvSpPr>
          <p:spPr>
            <a:xfrm rot="-802752">
              <a:off x="5616260" y="1774858"/>
              <a:ext cx="36810" cy="33738"/>
            </a:xfrm>
            <a:custGeom>
              <a:avLst/>
              <a:gdLst/>
              <a:ahLst/>
              <a:cxnLst/>
              <a:rect l="l" t="t" r="r" b="b"/>
              <a:pathLst>
                <a:path w="1294" h="1186" extrusionOk="0">
                  <a:moveTo>
                    <a:pt x="658" y="0"/>
                  </a:moveTo>
                  <a:cubicBezTo>
                    <a:pt x="606" y="0"/>
                    <a:pt x="552" y="6"/>
                    <a:pt x="498" y="19"/>
                  </a:cubicBezTo>
                  <a:cubicBezTo>
                    <a:pt x="200" y="119"/>
                    <a:pt x="1" y="437"/>
                    <a:pt x="80" y="735"/>
                  </a:cubicBezTo>
                  <a:cubicBezTo>
                    <a:pt x="149" y="1027"/>
                    <a:pt x="395" y="1185"/>
                    <a:pt x="665" y="1185"/>
                  </a:cubicBezTo>
                  <a:cubicBezTo>
                    <a:pt x="709" y="1185"/>
                    <a:pt x="753" y="1181"/>
                    <a:pt x="797" y="1173"/>
                  </a:cubicBezTo>
                  <a:cubicBezTo>
                    <a:pt x="1135" y="1093"/>
                    <a:pt x="1294" y="775"/>
                    <a:pt x="1234" y="437"/>
                  </a:cubicBezTo>
                  <a:cubicBezTo>
                    <a:pt x="1167" y="169"/>
                    <a:pt x="932" y="0"/>
                    <a:pt x="6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9" name="Google Shape;2889;p34"/>
            <p:cNvSpPr/>
            <p:nvPr/>
          </p:nvSpPr>
          <p:spPr>
            <a:xfrm>
              <a:off x="3463869" y="3482481"/>
              <a:ext cx="262599" cy="388564"/>
            </a:xfrm>
            <a:custGeom>
              <a:avLst/>
              <a:gdLst/>
              <a:ahLst/>
              <a:cxnLst/>
              <a:rect l="l" t="t" r="r" b="b"/>
              <a:pathLst>
                <a:path w="9231" h="13659" extrusionOk="0">
                  <a:moveTo>
                    <a:pt x="6901" y="0"/>
                  </a:moveTo>
                  <a:cubicBezTo>
                    <a:pt x="6183" y="0"/>
                    <a:pt x="5484" y="401"/>
                    <a:pt x="5132" y="1090"/>
                  </a:cubicBezTo>
                  <a:lnTo>
                    <a:pt x="497" y="10738"/>
                  </a:lnTo>
                  <a:cubicBezTo>
                    <a:pt x="0" y="11713"/>
                    <a:pt x="398" y="12906"/>
                    <a:pt x="1373" y="13404"/>
                  </a:cubicBezTo>
                  <a:lnTo>
                    <a:pt x="1472" y="13443"/>
                  </a:lnTo>
                  <a:cubicBezTo>
                    <a:pt x="1759" y="13590"/>
                    <a:pt x="2064" y="13658"/>
                    <a:pt x="2366" y="13658"/>
                  </a:cubicBezTo>
                  <a:cubicBezTo>
                    <a:pt x="3089" y="13658"/>
                    <a:pt x="3787" y="13262"/>
                    <a:pt x="4138" y="12588"/>
                  </a:cubicBezTo>
                  <a:lnTo>
                    <a:pt x="8733" y="2940"/>
                  </a:lnTo>
                  <a:cubicBezTo>
                    <a:pt x="9230" y="1965"/>
                    <a:pt x="8832" y="772"/>
                    <a:pt x="7858" y="274"/>
                  </a:cubicBezTo>
                  <a:lnTo>
                    <a:pt x="7778" y="215"/>
                  </a:lnTo>
                  <a:cubicBezTo>
                    <a:pt x="7498" y="69"/>
                    <a:pt x="7198" y="0"/>
                    <a:pt x="6901" y="0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0" name="Google Shape;2890;p34"/>
            <p:cNvSpPr/>
            <p:nvPr/>
          </p:nvSpPr>
          <p:spPr>
            <a:xfrm>
              <a:off x="3556096" y="2934611"/>
              <a:ext cx="982434" cy="1105072"/>
            </a:xfrm>
            <a:custGeom>
              <a:avLst/>
              <a:gdLst/>
              <a:ahLst/>
              <a:cxnLst/>
              <a:rect l="l" t="t" r="r" b="b"/>
              <a:pathLst>
                <a:path w="34535" h="38846" extrusionOk="0">
                  <a:moveTo>
                    <a:pt x="15502" y="1"/>
                  </a:moveTo>
                  <a:cubicBezTo>
                    <a:pt x="15382" y="1"/>
                    <a:pt x="15261" y="7"/>
                    <a:pt x="15139" y="19"/>
                  </a:cubicBezTo>
                  <a:cubicBezTo>
                    <a:pt x="13090" y="217"/>
                    <a:pt x="11598" y="2028"/>
                    <a:pt x="11797" y="4057"/>
                  </a:cubicBezTo>
                  <a:cubicBezTo>
                    <a:pt x="11876" y="4892"/>
                    <a:pt x="12235" y="5608"/>
                    <a:pt x="12732" y="6185"/>
                  </a:cubicBezTo>
                  <a:lnTo>
                    <a:pt x="3044" y="7120"/>
                  </a:lnTo>
                  <a:cubicBezTo>
                    <a:pt x="1294" y="7299"/>
                    <a:pt x="1" y="8871"/>
                    <a:pt x="160" y="10661"/>
                  </a:cubicBezTo>
                  <a:lnTo>
                    <a:pt x="2646" y="35945"/>
                  </a:lnTo>
                  <a:cubicBezTo>
                    <a:pt x="2814" y="37605"/>
                    <a:pt x="4207" y="38846"/>
                    <a:pt x="5856" y="38846"/>
                  </a:cubicBezTo>
                  <a:cubicBezTo>
                    <a:pt x="5966" y="38846"/>
                    <a:pt x="6076" y="38840"/>
                    <a:pt x="6187" y="38829"/>
                  </a:cubicBezTo>
                  <a:lnTo>
                    <a:pt x="31471" y="36343"/>
                  </a:lnTo>
                  <a:cubicBezTo>
                    <a:pt x="33241" y="36164"/>
                    <a:pt x="34534" y="34592"/>
                    <a:pt x="34355" y="32802"/>
                  </a:cubicBezTo>
                  <a:lnTo>
                    <a:pt x="33480" y="24029"/>
                  </a:lnTo>
                  <a:cubicBezTo>
                    <a:pt x="33042" y="24248"/>
                    <a:pt x="32565" y="24387"/>
                    <a:pt x="32068" y="24427"/>
                  </a:cubicBezTo>
                  <a:cubicBezTo>
                    <a:pt x="31931" y="24440"/>
                    <a:pt x="31795" y="24446"/>
                    <a:pt x="31661" y="24446"/>
                  </a:cubicBezTo>
                  <a:cubicBezTo>
                    <a:pt x="29544" y="24446"/>
                    <a:pt x="27737" y="22857"/>
                    <a:pt x="27512" y="20687"/>
                  </a:cubicBezTo>
                  <a:cubicBezTo>
                    <a:pt x="27293" y="18439"/>
                    <a:pt x="28984" y="16390"/>
                    <a:pt x="31272" y="16171"/>
                  </a:cubicBezTo>
                  <a:cubicBezTo>
                    <a:pt x="31401" y="16162"/>
                    <a:pt x="31529" y="16157"/>
                    <a:pt x="31656" y="16157"/>
                  </a:cubicBezTo>
                  <a:cubicBezTo>
                    <a:pt x="32036" y="16157"/>
                    <a:pt x="32406" y="16201"/>
                    <a:pt x="32764" y="16291"/>
                  </a:cubicBezTo>
                  <a:lnTo>
                    <a:pt x="31889" y="7518"/>
                  </a:lnTo>
                  <a:cubicBezTo>
                    <a:pt x="31739" y="5858"/>
                    <a:pt x="30348" y="4617"/>
                    <a:pt x="28698" y="4617"/>
                  </a:cubicBezTo>
                  <a:cubicBezTo>
                    <a:pt x="28589" y="4617"/>
                    <a:pt x="28479" y="4623"/>
                    <a:pt x="28368" y="4634"/>
                  </a:cubicBezTo>
                  <a:lnTo>
                    <a:pt x="18700" y="5589"/>
                  </a:lnTo>
                  <a:cubicBezTo>
                    <a:pt x="19098" y="4932"/>
                    <a:pt x="19257" y="4136"/>
                    <a:pt x="19197" y="3341"/>
                  </a:cubicBezTo>
                  <a:cubicBezTo>
                    <a:pt x="19010" y="1433"/>
                    <a:pt x="17382" y="1"/>
                    <a:pt x="15502" y="1"/>
                  </a:cubicBezTo>
                  <a:close/>
                </a:path>
              </a:pathLst>
            </a:custGeom>
            <a:solidFill>
              <a:srgbClr val="FFBB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1" name="Google Shape;2891;p34"/>
            <p:cNvSpPr/>
            <p:nvPr/>
          </p:nvSpPr>
          <p:spPr>
            <a:xfrm>
              <a:off x="3604770" y="3551609"/>
              <a:ext cx="587981" cy="540815"/>
            </a:xfrm>
            <a:custGeom>
              <a:avLst/>
              <a:gdLst/>
              <a:ahLst/>
              <a:cxnLst/>
              <a:rect l="l" t="t" r="r" b="b"/>
              <a:pathLst>
                <a:path w="20669" h="19011" extrusionOk="0">
                  <a:moveTo>
                    <a:pt x="16782" y="1"/>
                  </a:moveTo>
                  <a:cubicBezTo>
                    <a:pt x="16653" y="1"/>
                    <a:pt x="16522" y="18"/>
                    <a:pt x="16392" y="52"/>
                  </a:cubicBezTo>
                  <a:lnTo>
                    <a:pt x="2905" y="3494"/>
                  </a:lnTo>
                  <a:lnTo>
                    <a:pt x="0" y="4230"/>
                  </a:lnTo>
                  <a:lnTo>
                    <a:pt x="1174" y="16245"/>
                  </a:lnTo>
                  <a:cubicBezTo>
                    <a:pt x="1373" y="17618"/>
                    <a:pt x="2467" y="18732"/>
                    <a:pt x="3820" y="19010"/>
                  </a:cubicBezTo>
                  <a:lnTo>
                    <a:pt x="17207" y="15589"/>
                  </a:lnTo>
                  <a:cubicBezTo>
                    <a:pt x="18043" y="15370"/>
                    <a:pt x="18540" y="14534"/>
                    <a:pt x="18321" y="13699"/>
                  </a:cubicBezTo>
                  <a:lnTo>
                    <a:pt x="18202" y="13261"/>
                  </a:lnTo>
                  <a:cubicBezTo>
                    <a:pt x="18020" y="12551"/>
                    <a:pt x="17400" y="12087"/>
                    <a:pt x="16727" y="12087"/>
                  </a:cubicBezTo>
                  <a:cubicBezTo>
                    <a:pt x="16590" y="12087"/>
                    <a:pt x="16451" y="12107"/>
                    <a:pt x="16312" y="12147"/>
                  </a:cubicBezTo>
                  <a:lnTo>
                    <a:pt x="8355" y="14176"/>
                  </a:lnTo>
                  <a:lnTo>
                    <a:pt x="8296" y="13957"/>
                  </a:lnTo>
                  <a:lnTo>
                    <a:pt x="8276" y="13858"/>
                  </a:lnTo>
                  <a:lnTo>
                    <a:pt x="18580" y="11252"/>
                  </a:lnTo>
                  <a:cubicBezTo>
                    <a:pt x="19416" y="11013"/>
                    <a:pt x="19913" y="10178"/>
                    <a:pt x="19694" y="9362"/>
                  </a:cubicBezTo>
                  <a:lnTo>
                    <a:pt x="19575" y="8905"/>
                  </a:lnTo>
                  <a:cubicBezTo>
                    <a:pt x="19575" y="8865"/>
                    <a:pt x="19555" y="8805"/>
                    <a:pt x="19515" y="8765"/>
                  </a:cubicBezTo>
                  <a:cubicBezTo>
                    <a:pt x="19515" y="8726"/>
                    <a:pt x="19515" y="8726"/>
                    <a:pt x="19495" y="8706"/>
                  </a:cubicBezTo>
                  <a:cubicBezTo>
                    <a:pt x="19475" y="8686"/>
                    <a:pt x="19475" y="8626"/>
                    <a:pt x="19455" y="8606"/>
                  </a:cubicBezTo>
                  <a:cubicBezTo>
                    <a:pt x="19455" y="8606"/>
                    <a:pt x="19455" y="8586"/>
                    <a:pt x="19416" y="8586"/>
                  </a:cubicBezTo>
                  <a:cubicBezTo>
                    <a:pt x="19396" y="8527"/>
                    <a:pt x="19376" y="8507"/>
                    <a:pt x="19356" y="8467"/>
                  </a:cubicBezTo>
                  <a:cubicBezTo>
                    <a:pt x="19356" y="8467"/>
                    <a:pt x="19356" y="8427"/>
                    <a:pt x="19316" y="8427"/>
                  </a:cubicBezTo>
                  <a:cubicBezTo>
                    <a:pt x="19296" y="8407"/>
                    <a:pt x="19276" y="8387"/>
                    <a:pt x="19276" y="8328"/>
                  </a:cubicBezTo>
                  <a:cubicBezTo>
                    <a:pt x="19276" y="8308"/>
                    <a:pt x="19256" y="8308"/>
                    <a:pt x="19256" y="8288"/>
                  </a:cubicBezTo>
                  <a:cubicBezTo>
                    <a:pt x="19217" y="8268"/>
                    <a:pt x="19217" y="8228"/>
                    <a:pt x="19197" y="8208"/>
                  </a:cubicBezTo>
                  <a:cubicBezTo>
                    <a:pt x="19197" y="8189"/>
                    <a:pt x="19177" y="8189"/>
                    <a:pt x="19177" y="8169"/>
                  </a:cubicBezTo>
                  <a:cubicBezTo>
                    <a:pt x="19157" y="8129"/>
                    <a:pt x="19117" y="8109"/>
                    <a:pt x="19077" y="8089"/>
                  </a:cubicBezTo>
                  <a:lnTo>
                    <a:pt x="19018" y="8029"/>
                  </a:lnTo>
                  <a:lnTo>
                    <a:pt x="18978" y="7990"/>
                  </a:lnTo>
                  <a:lnTo>
                    <a:pt x="18918" y="7930"/>
                  </a:lnTo>
                  <a:cubicBezTo>
                    <a:pt x="18898" y="7930"/>
                    <a:pt x="18898" y="7910"/>
                    <a:pt x="18878" y="7910"/>
                  </a:cubicBezTo>
                  <a:cubicBezTo>
                    <a:pt x="18799" y="7870"/>
                    <a:pt x="18719" y="7811"/>
                    <a:pt x="18660" y="7791"/>
                  </a:cubicBezTo>
                  <a:cubicBezTo>
                    <a:pt x="18620" y="7791"/>
                    <a:pt x="18620" y="7791"/>
                    <a:pt x="18600" y="7771"/>
                  </a:cubicBezTo>
                  <a:cubicBezTo>
                    <a:pt x="18580" y="7771"/>
                    <a:pt x="18540" y="7731"/>
                    <a:pt x="18520" y="7731"/>
                  </a:cubicBezTo>
                  <a:lnTo>
                    <a:pt x="18501" y="7731"/>
                  </a:lnTo>
                  <a:cubicBezTo>
                    <a:pt x="18461" y="7711"/>
                    <a:pt x="18381" y="7711"/>
                    <a:pt x="18321" y="7691"/>
                  </a:cubicBezTo>
                  <a:lnTo>
                    <a:pt x="18302" y="7691"/>
                  </a:lnTo>
                  <a:cubicBezTo>
                    <a:pt x="18219" y="7683"/>
                    <a:pt x="18133" y="7678"/>
                    <a:pt x="18046" y="7678"/>
                  </a:cubicBezTo>
                  <a:cubicBezTo>
                    <a:pt x="17921" y="7678"/>
                    <a:pt x="17793" y="7688"/>
                    <a:pt x="17665" y="7711"/>
                  </a:cubicBezTo>
                  <a:lnTo>
                    <a:pt x="7361" y="10357"/>
                  </a:lnTo>
                  <a:lnTo>
                    <a:pt x="7281" y="10078"/>
                  </a:lnTo>
                  <a:lnTo>
                    <a:pt x="19316" y="7015"/>
                  </a:lnTo>
                  <a:cubicBezTo>
                    <a:pt x="20172" y="6796"/>
                    <a:pt x="20669" y="5941"/>
                    <a:pt x="20450" y="5125"/>
                  </a:cubicBezTo>
                  <a:lnTo>
                    <a:pt x="20311" y="4687"/>
                  </a:lnTo>
                  <a:cubicBezTo>
                    <a:pt x="20127" y="3968"/>
                    <a:pt x="19507" y="3502"/>
                    <a:pt x="18817" y="3502"/>
                  </a:cubicBezTo>
                  <a:cubicBezTo>
                    <a:pt x="18687" y="3502"/>
                    <a:pt x="18554" y="3519"/>
                    <a:pt x="18421" y="3554"/>
                  </a:cubicBezTo>
                  <a:lnTo>
                    <a:pt x="6386" y="6617"/>
                  </a:lnTo>
                  <a:lnTo>
                    <a:pt x="6326" y="6299"/>
                  </a:lnTo>
                  <a:lnTo>
                    <a:pt x="17287" y="3514"/>
                  </a:lnTo>
                  <a:cubicBezTo>
                    <a:pt x="18123" y="3295"/>
                    <a:pt x="18620" y="2440"/>
                    <a:pt x="18401" y="1624"/>
                  </a:cubicBezTo>
                  <a:lnTo>
                    <a:pt x="18282" y="1166"/>
                  </a:lnTo>
                  <a:cubicBezTo>
                    <a:pt x="18098" y="464"/>
                    <a:pt x="17464" y="1"/>
                    <a:pt x="167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2" name="Google Shape;2892;p34"/>
            <p:cNvSpPr/>
            <p:nvPr/>
          </p:nvSpPr>
          <p:spPr>
            <a:xfrm>
              <a:off x="3176379" y="3823026"/>
              <a:ext cx="448219" cy="421051"/>
            </a:xfrm>
            <a:custGeom>
              <a:avLst/>
              <a:gdLst/>
              <a:ahLst/>
              <a:cxnLst/>
              <a:rect l="l" t="t" r="r" b="b"/>
              <a:pathLst>
                <a:path w="15756" h="14801" extrusionOk="0">
                  <a:moveTo>
                    <a:pt x="11936" y="0"/>
                  </a:moveTo>
                  <a:lnTo>
                    <a:pt x="1" y="4397"/>
                  </a:lnTo>
                  <a:lnTo>
                    <a:pt x="3840" y="14800"/>
                  </a:lnTo>
                  <a:lnTo>
                    <a:pt x="15756" y="10404"/>
                  </a:lnTo>
                  <a:lnTo>
                    <a:pt x="11936" y="0"/>
                  </a:ln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3" name="Google Shape;2893;p34"/>
            <p:cNvSpPr/>
            <p:nvPr/>
          </p:nvSpPr>
          <p:spPr>
            <a:xfrm>
              <a:off x="3465548" y="3680077"/>
              <a:ext cx="452742" cy="473765"/>
            </a:xfrm>
            <a:custGeom>
              <a:avLst/>
              <a:gdLst/>
              <a:ahLst/>
              <a:cxnLst/>
              <a:rect l="l" t="t" r="r" b="b"/>
              <a:pathLst>
                <a:path w="15915" h="16654" extrusionOk="0">
                  <a:moveTo>
                    <a:pt x="9811" y="1"/>
                  </a:moveTo>
                  <a:cubicBezTo>
                    <a:pt x="9604" y="1"/>
                    <a:pt x="9394" y="37"/>
                    <a:pt x="9191" y="112"/>
                  </a:cubicBezTo>
                  <a:lnTo>
                    <a:pt x="1413" y="2976"/>
                  </a:lnTo>
                  <a:cubicBezTo>
                    <a:pt x="458" y="3314"/>
                    <a:pt x="1" y="4369"/>
                    <a:pt x="339" y="5284"/>
                  </a:cubicBezTo>
                  <a:lnTo>
                    <a:pt x="3382" y="13539"/>
                  </a:lnTo>
                  <a:cubicBezTo>
                    <a:pt x="3644" y="14324"/>
                    <a:pt x="4967" y="16653"/>
                    <a:pt x="7648" y="16653"/>
                  </a:cubicBezTo>
                  <a:cubicBezTo>
                    <a:pt x="8230" y="16653"/>
                    <a:pt x="8876" y="16543"/>
                    <a:pt x="9589" y="16285"/>
                  </a:cubicBezTo>
                  <a:lnTo>
                    <a:pt x="14483" y="14494"/>
                  </a:lnTo>
                  <a:cubicBezTo>
                    <a:pt x="15437" y="14136"/>
                    <a:pt x="15915" y="13102"/>
                    <a:pt x="15557" y="12167"/>
                  </a:cubicBezTo>
                  <a:lnTo>
                    <a:pt x="11499" y="1186"/>
                  </a:lnTo>
                  <a:cubicBezTo>
                    <a:pt x="11235" y="443"/>
                    <a:pt x="10539" y="1"/>
                    <a:pt x="9811" y="1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4" name="Google Shape;2894;p34"/>
            <p:cNvSpPr/>
            <p:nvPr/>
          </p:nvSpPr>
          <p:spPr>
            <a:xfrm>
              <a:off x="3669829" y="3552035"/>
              <a:ext cx="476524" cy="238106"/>
            </a:xfrm>
            <a:custGeom>
              <a:avLst/>
              <a:gdLst/>
              <a:ahLst/>
              <a:cxnLst/>
              <a:rect l="l" t="t" r="r" b="b"/>
              <a:pathLst>
                <a:path w="16751" h="8370" extrusionOk="0">
                  <a:moveTo>
                    <a:pt x="14816" y="1"/>
                  </a:moveTo>
                  <a:cubicBezTo>
                    <a:pt x="14634" y="1"/>
                    <a:pt x="14448" y="32"/>
                    <a:pt x="14264" y="97"/>
                  </a:cubicBezTo>
                  <a:lnTo>
                    <a:pt x="1214" y="4891"/>
                  </a:lnTo>
                  <a:cubicBezTo>
                    <a:pt x="419" y="5190"/>
                    <a:pt x="1" y="6085"/>
                    <a:pt x="299" y="6900"/>
                  </a:cubicBezTo>
                  <a:lnTo>
                    <a:pt x="478" y="7358"/>
                  </a:lnTo>
                  <a:cubicBezTo>
                    <a:pt x="711" y="7979"/>
                    <a:pt x="1307" y="8370"/>
                    <a:pt x="1946" y="8370"/>
                  </a:cubicBezTo>
                  <a:cubicBezTo>
                    <a:pt x="2125" y="8370"/>
                    <a:pt x="2308" y="8339"/>
                    <a:pt x="2488" y="8273"/>
                  </a:cubicBezTo>
                  <a:lnTo>
                    <a:pt x="15537" y="3479"/>
                  </a:lnTo>
                  <a:cubicBezTo>
                    <a:pt x="16333" y="3180"/>
                    <a:pt x="16751" y="2285"/>
                    <a:pt x="16452" y="1450"/>
                  </a:cubicBezTo>
                  <a:lnTo>
                    <a:pt x="16293" y="1012"/>
                  </a:lnTo>
                  <a:cubicBezTo>
                    <a:pt x="16060" y="391"/>
                    <a:pt x="15464" y="1"/>
                    <a:pt x="14816" y="1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5" name="Google Shape;2895;p34"/>
            <p:cNvSpPr/>
            <p:nvPr/>
          </p:nvSpPr>
          <p:spPr>
            <a:xfrm>
              <a:off x="4051822" y="3567909"/>
              <a:ext cx="76438" cy="75329"/>
            </a:xfrm>
            <a:custGeom>
              <a:avLst/>
              <a:gdLst/>
              <a:ahLst/>
              <a:cxnLst/>
              <a:rect l="l" t="t" r="r" b="b"/>
              <a:pathLst>
                <a:path w="2687" h="2648" extrusionOk="0">
                  <a:moveTo>
                    <a:pt x="1152" y="0"/>
                  </a:moveTo>
                  <a:cubicBezTo>
                    <a:pt x="1001" y="0"/>
                    <a:pt x="847" y="25"/>
                    <a:pt x="697" y="76"/>
                  </a:cubicBezTo>
                  <a:cubicBezTo>
                    <a:pt x="1" y="335"/>
                    <a:pt x="199" y="892"/>
                    <a:pt x="458" y="1588"/>
                  </a:cubicBezTo>
                  <a:cubicBezTo>
                    <a:pt x="673" y="2166"/>
                    <a:pt x="873" y="2647"/>
                    <a:pt x="1333" y="2647"/>
                  </a:cubicBezTo>
                  <a:cubicBezTo>
                    <a:pt x="1427" y="2647"/>
                    <a:pt x="1533" y="2627"/>
                    <a:pt x="1652" y="2583"/>
                  </a:cubicBezTo>
                  <a:cubicBezTo>
                    <a:pt x="2328" y="2344"/>
                    <a:pt x="2686" y="1568"/>
                    <a:pt x="2408" y="872"/>
                  </a:cubicBezTo>
                  <a:cubicBezTo>
                    <a:pt x="2220" y="326"/>
                    <a:pt x="1703" y="0"/>
                    <a:pt x="1152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6" name="Google Shape;2896;p34"/>
            <p:cNvSpPr/>
            <p:nvPr/>
          </p:nvSpPr>
          <p:spPr>
            <a:xfrm>
              <a:off x="3738302" y="3645969"/>
              <a:ext cx="477093" cy="238106"/>
            </a:xfrm>
            <a:custGeom>
              <a:avLst/>
              <a:gdLst/>
              <a:ahLst/>
              <a:cxnLst/>
              <a:rect l="l" t="t" r="r" b="b"/>
              <a:pathLst>
                <a:path w="16771" h="8370" extrusionOk="0">
                  <a:moveTo>
                    <a:pt x="14826" y="1"/>
                  </a:moveTo>
                  <a:cubicBezTo>
                    <a:pt x="14646" y="1"/>
                    <a:pt x="14463" y="32"/>
                    <a:pt x="14284" y="97"/>
                  </a:cubicBezTo>
                  <a:lnTo>
                    <a:pt x="1234" y="4891"/>
                  </a:lnTo>
                  <a:cubicBezTo>
                    <a:pt x="419" y="5190"/>
                    <a:pt x="1" y="6085"/>
                    <a:pt x="299" y="6901"/>
                  </a:cubicBezTo>
                  <a:lnTo>
                    <a:pt x="478" y="7358"/>
                  </a:lnTo>
                  <a:cubicBezTo>
                    <a:pt x="711" y="7979"/>
                    <a:pt x="1307" y="8370"/>
                    <a:pt x="1946" y="8370"/>
                  </a:cubicBezTo>
                  <a:cubicBezTo>
                    <a:pt x="2125" y="8370"/>
                    <a:pt x="2308" y="8339"/>
                    <a:pt x="2488" y="8273"/>
                  </a:cubicBezTo>
                  <a:lnTo>
                    <a:pt x="15537" y="3479"/>
                  </a:lnTo>
                  <a:cubicBezTo>
                    <a:pt x="16333" y="3181"/>
                    <a:pt x="16771" y="2285"/>
                    <a:pt x="16472" y="1470"/>
                  </a:cubicBezTo>
                  <a:lnTo>
                    <a:pt x="16293" y="1012"/>
                  </a:lnTo>
                  <a:cubicBezTo>
                    <a:pt x="16060" y="391"/>
                    <a:pt x="15464" y="1"/>
                    <a:pt x="14826" y="1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7" name="Google Shape;2897;p34"/>
            <p:cNvSpPr/>
            <p:nvPr/>
          </p:nvSpPr>
          <p:spPr>
            <a:xfrm>
              <a:off x="4120295" y="3661843"/>
              <a:ext cx="76438" cy="75699"/>
            </a:xfrm>
            <a:custGeom>
              <a:avLst/>
              <a:gdLst/>
              <a:ahLst/>
              <a:cxnLst/>
              <a:rect l="l" t="t" r="r" b="b"/>
              <a:pathLst>
                <a:path w="2687" h="2661" extrusionOk="0">
                  <a:moveTo>
                    <a:pt x="1152" y="0"/>
                  </a:moveTo>
                  <a:cubicBezTo>
                    <a:pt x="1001" y="0"/>
                    <a:pt x="847" y="25"/>
                    <a:pt x="697" y="76"/>
                  </a:cubicBezTo>
                  <a:cubicBezTo>
                    <a:pt x="1" y="335"/>
                    <a:pt x="199" y="912"/>
                    <a:pt x="458" y="1608"/>
                  </a:cubicBezTo>
                  <a:cubicBezTo>
                    <a:pt x="674" y="2190"/>
                    <a:pt x="876" y="2660"/>
                    <a:pt x="1343" y="2660"/>
                  </a:cubicBezTo>
                  <a:cubicBezTo>
                    <a:pt x="1435" y="2660"/>
                    <a:pt x="1537" y="2642"/>
                    <a:pt x="1652" y="2603"/>
                  </a:cubicBezTo>
                  <a:cubicBezTo>
                    <a:pt x="2308" y="2344"/>
                    <a:pt x="2686" y="1568"/>
                    <a:pt x="2408" y="872"/>
                  </a:cubicBezTo>
                  <a:cubicBezTo>
                    <a:pt x="2220" y="326"/>
                    <a:pt x="1703" y="0"/>
                    <a:pt x="1152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8" name="Google Shape;2898;p34"/>
            <p:cNvSpPr/>
            <p:nvPr/>
          </p:nvSpPr>
          <p:spPr>
            <a:xfrm>
              <a:off x="3728687" y="3767070"/>
              <a:ext cx="476524" cy="238106"/>
            </a:xfrm>
            <a:custGeom>
              <a:avLst/>
              <a:gdLst/>
              <a:ahLst/>
              <a:cxnLst/>
              <a:rect l="l" t="t" r="r" b="b"/>
              <a:pathLst>
                <a:path w="16751" h="8370" extrusionOk="0">
                  <a:moveTo>
                    <a:pt x="14808" y="1"/>
                  </a:moveTo>
                  <a:cubicBezTo>
                    <a:pt x="14627" y="1"/>
                    <a:pt x="14443" y="32"/>
                    <a:pt x="14264" y="97"/>
                  </a:cubicBezTo>
                  <a:lnTo>
                    <a:pt x="1214" y="4891"/>
                  </a:lnTo>
                  <a:cubicBezTo>
                    <a:pt x="419" y="5190"/>
                    <a:pt x="1" y="6085"/>
                    <a:pt x="299" y="6901"/>
                  </a:cubicBezTo>
                  <a:lnTo>
                    <a:pt x="458" y="7358"/>
                  </a:lnTo>
                  <a:cubicBezTo>
                    <a:pt x="691" y="7979"/>
                    <a:pt x="1287" y="8370"/>
                    <a:pt x="1935" y="8370"/>
                  </a:cubicBezTo>
                  <a:cubicBezTo>
                    <a:pt x="2117" y="8370"/>
                    <a:pt x="2304" y="8339"/>
                    <a:pt x="2487" y="8273"/>
                  </a:cubicBezTo>
                  <a:lnTo>
                    <a:pt x="15537" y="3479"/>
                  </a:lnTo>
                  <a:cubicBezTo>
                    <a:pt x="16333" y="3181"/>
                    <a:pt x="16750" y="2286"/>
                    <a:pt x="16452" y="1450"/>
                  </a:cubicBezTo>
                  <a:lnTo>
                    <a:pt x="16273" y="1012"/>
                  </a:lnTo>
                  <a:cubicBezTo>
                    <a:pt x="16056" y="392"/>
                    <a:pt x="15451" y="1"/>
                    <a:pt x="14808" y="1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9" name="Google Shape;2899;p34"/>
            <p:cNvSpPr/>
            <p:nvPr/>
          </p:nvSpPr>
          <p:spPr>
            <a:xfrm>
              <a:off x="4111249" y="3782944"/>
              <a:ext cx="75841" cy="75329"/>
            </a:xfrm>
            <a:custGeom>
              <a:avLst/>
              <a:gdLst/>
              <a:ahLst/>
              <a:cxnLst/>
              <a:rect l="l" t="t" r="r" b="b"/>
              <a:pathLst>
                <a:path w="2666" h="2648" extrusionOk="0">
                  <a:moveTo>
                    <a:pt x="1132" y="0"/>
                  </a:moveTo>
                  <a:cubicBezTo>
                    <a:pt x="981" y="0"/>
                    <a:pt x="827" y="25"/>
                    <a:pt x="677" y="76"/>
                  </a:cubicBezTo>
                  <a:cubicBezTo>
                    <a:pt x="0" y="335"/>
                    <a:pt x="179" y="892"/>
                    <a:pt x="418" y="1588"/>
                  </a:cubicBezTo>
                  <a:cubicBezTo>
                    <a:pt x="649" y="2166"/>
                    <a:pt x="839" y="2647"/>
                    <a:pt x="1294" y="2647"/>
                  </a:cubicBezTo>
                  <a:cubicBezTo>
                    <a:pt x="1388" y="2647"/>
                    <a:pt x="1493" y="2627"/>
                    <a:pt x="1612" y="2583"/>
                  </a:cubicBezTo>
                  <a:cubicBezTo>
                    <a:pt x="2288" y="2344"/>
                    <a:pt x="2666" y="1568"/>
                    <a:pt x="2387" y="872"/>
                  </a:cubicBezTo>
                  <a:cubicBezTo>
                    <a:pt x="2200" y="326"/>
                    <a:pt x="1683" y="0"/>
                    <a:pt x="1132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0" name="Google Shape;2900;p34"/>
            <p:cNvSpPr/>
            <p:nvPr/>
          </p:nvSpPr>
          <p:spPr>
            <a:xfrm>
              <a:off x="3702658" y="3895539"/>
              <a:ext cx="476524" cy="238106"/>
            </a:xfrm>
            <a:custGeom>
              <a:avLst/>
              <a:gdLst/>
              <a:ahLst/>
              <a:cxnLst/>
              <a:rect l="l" t="t" r="r" b="b"/>
              <a:pathLst>
                <a:path w="16751" h="8370" extrusionOk="0">
                  <a:moveTo>
                    <a:pt x="14806" y="0"/>
                  </a:moveTo>
                  <a:cubicBezTo>
                    <a:pt x="14626" y="0"/>
                    <a:pt x="14443" y="31"/>
                    <a:pt x="14264" y="97"/>
                  </a:cubicBezTo>
                  <a:lnTo>
                    <a:pt x="1214" y="4891"/>
                  </a:lnTo>
                  <a:cubicBezTo>
                    <a:pt x="418" y="5190"/>
                    <a:pt x="1" y="6085"/>
                    <a:pt x="299" y="6920"/>
                  </a:cubicBezTo>
                  <a:lnTo>
                    <a:pt x="458" y="7358"/>
                  </a:lnTo>
                  <a:cubicBezTo>
                    <a:pt x="691" y="7979"/>
                    <a:pt x="1287" y="8369"/>
                    <a:pt x="1935" y="8369"/>
                  </a:cubicBezTo>
                  <a:cubicBezTo>
                    <a:pt x="2117" y="8369"/>
                    <a:pt x="2304" y="8338"/>
                    <a:pt x="2487" y="8273"/>
                  </a:cubicBezTo>
                  <a:lnTo>
                    <a:pt x="15537" y="3479"/>
                  </a:lnTo>
                  <a:cubicBezTo>
                    <a:pt x="16333" y="3180"/>
                    <a:pt x="16750" y="2285"/>
                    <a:pt x="16452" y="1470"/>
                  </a:cubicBezTo>
                  <a:lnTo>
                    <a:pt x="16273" y="1012"/>
                  </a:lnTo>
                  <a:cubicBezTo>
                    <a:pt x="16040" y="391"/>
                    <a:pt x="15444" y="0"/>
                    <a:pt x="14806" y="0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1" name="Google Shape;2901;p34"/>
            <p:cNvSpPr/>
            <p:nvPr/>
          </p:nvSpPr>
          <p:spPr>
            <a:xfrm>
              <a:off x="4084651" y="3911725"/>
              <a:ext cx="75841" cy="75357"/>
            </a:xfrm>
            <a:custGeom>
              <a:avLst/>
              <a:gdLst/>
              <a:ahLst/>
              <a:cxnLst/>
              <a:rect l="l" t="t" r="r" b="b"/>
              <a:pathLst>
                <a:path w="2666" h="2649" extrusionOk="0">
                  <a:moveTo>
                    <a:pt x="1143" y="1"/>
                  </a:moveTo>
                  <a:cubicBezTo>
                    <a:pt x="988" y="1"/>
                    <a:pt x="830" y="28"/>
                    <a:pt x="677" y="85"/>
                  </a:cubicBezTo>
                  <a:cubicBezTo>
                    <a:pt x="0" y="324"/>
                    <a:pt x="179" y="901"/>
                    <a:pt x="438" y="1597"/>
                  </a:cubicBezTo>
                  <a:cubicBezTo>
                    <a:pt x="671" y="2178"/>
                    <a:pt x="862" y="2649"/>
                    <a:pt x="1324" y="2649"/>
                  </a:cubicBezTo>
                  <a:cubicBezTo>
                    <a:pt x="1415" y="2649"/>
                    <a:pt x="1517" y="2631"/>
                    <a:pt x="1632" y="2591"/>
                  </a:cubicBezTo>
                  <a:cubicBezTo>
                    <a:pt x="2328" y="2333"/>
                    <a:pt x="2666" y="1577"/>
                    <a:pt x="2407" y="881"/>
                  </a:cubicBezTo>
                  <a:cubicBezTo>
                    <a:pt x="2206" y="338"/>
                    <a:pt x="1690" y="1"/>
                    <a:pt x="1143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2" name="Google Shape;2902;p34"/>
            <p:cNvSpPr/>
            <p:nvPr/>
          </p:nvSpPr>
          <p:spPr>
            <a:xfrm>
              <a:off x="2579920" y="3830935"/>
              <a:ext cx="949606" cy="661006"/>
            </a:xfrm>
            <a:custGeom>
              <a:avLst/>
              <a:gdLst/>
              <a:ahLst/>
              <a:cxnLst/>
              <a:rect l="l" t="t" r="r" b="b"/>
              <a:pathLst>
                <a:path w="33381" h="23236" extrusionOk="0">
                  <a:moveTo>
                    <a:pt x="28746" y="1"/>
                  </a:moveTo>
                  <a:lnTo>
                    <a:pt x="1" y="10604"/>
                  </a:lnTo>
                  <a:lnTo>
                    <a:pt x="4636" y="23235"/>
                  </a:lnTo>
                  <a:lnTo>
                    <a:pt x="33381" y="12633"/>
                  </a:lnTo>
                  <a:lnTo>
                    <a:pt x="32386" y="9887"/>
                  </a:lnTo>
                  <a:lnTo>
                    <a:pt x="28865" y="10385"/>
                  </a:lnTo>
                  <a:lnTo>
                    <a:pt x="31928" y="8634"/>
                  </a:lnTo>
                  <a:lnTo>
                    <a:pt x="28746" y="1"/>
                  </a:lnTo>
                  <a:close/>
                </a:path>
              </a:pathLst>
            </a:custGeom>
            <a:solidFill>
              <a:srgbClr val="FFBB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3" name="Google Shape;2903;p34"/>
            <p:cNvSpPr/>
            <p:nvPr/>
          </p:nvSpPr>
          <p:spPr>
            <a:xfrm>
              <a:off x="3428765" y="4139988"/>
              <a:ext cx="57748" cy="52030"/>
            </a:xfrm>
            <a:custGeom>
              <a:avLst/>
              <a:gdLst/>
              <a:ahLst/>
              <a:cxnLst/>
              <a:rect l="l" t="t" r="r" b="b"/>
              <a:pathLst>
                <a:path w="2030" h="1829" extrusionOk="0">
                  <a:moveTo>
                    <a:pt x="1028" y="1"/>
                  </a:moveTo>
                  <a:cubicBezTo>
                    <a:pt x="925" y="1"/>
                    <a:pt x="820" y="19"/>
                    <a:pt x="717" y="58"/>
                  </a:cubicBezTo>
                  <a:cubicBezTo>
                    <a:pt x="239" y="237"/>
                    <a:pt x="1" y="754"/>
                    <a:pt x="160" y="1232"/>
                  </a:cubicBezTo>
                  <a:cubicBezTo>
                    <a:pt x="299" y="1601"/>
                    <a:pt x="640" y="1828"/>
                    <a:pt x="1009" y="1828"/>
                  </a:cubicBezTo>
                  <a:cubicBezTo>
                    <a:pt x="1117" y="1828"/>
                    <a:pt x="1226" y="1809"/>
                    <a:pt x="1334" y="1769"/>
                  </a:cubicBezTo>
                  <a:cubicBezTo>
                    <a:pt x="1811" y="1609"/>
                    <a:pt x="2030" y="1072"/>
                    <a:pt x="1890" y="615"/>
                  </a:cubicBezTo>
                  <a:cubicBezTo>
                    <a:pt x="1750" y="241"/>
                    <a:pt x="1402" y="1"/>
                    <a:pt x="10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4" name="Google Shape;2904;p34"/>
            <p:cNvSpPr/>
            <p:nvPr/>
          </p:nvSpPr>
          <p:spPr>
            <a:xfrm>
              <a:off x="3437811" y="4149034"/>
              <a:ext cx="39087" cy="34165"/>
            </a:xfrm>
            <a:custGeom>
              <a:avLst/>
              <a:gdLst/>
              <a:ahLst/>
              <a:cxnLst/>
              <a:rect l="l" t="t" r="r" b="b"/>
              <a:pathLst>
                <a:path w="1374" h="1201" extrusionOk="0">
                  <a:moveTo>
                    <a:pt x="673" y="1"/>
                  </a:moveTo>
                  <a:cubicBezTo>
                    <a:pt x="608" y="1"/>
                    <a:pt x="542" y="13"/>
                    <a:pt x="478" y="38"/>
                  </a:cubicBezTo>
                  <a:cubicBezTo>
                    <a:pt x="180" y="158"/>
                    <a:pt x="1" y="516"/>
                    <a:pt x="120" y="814"/>
                  </a:cubicBezTo>
                  <a:cubicBezTo>
                    <a:pt x="211" y="1042"/>
                    <a:pt x="442" y="1200"/>
                    <a:pt x="679" y="1200"/>
                  </a:cubicBezTo>
                  <a:cubicBezTo>
                    <a:pt x="752" y="1200"/>
                    <a:pt x="826" y="1185"/>
                    <a:pt x="896" y="1152"/>
                  </a:cubicBezTo>
                  <a:cubicBezTo>
                    <a:pt x="1214" y="1033"/>
                    <a:pt x="1374" y="695"/>
                    <a:pt x="1234" y="396"/>
                  </a:cubicBezTo>
                  <a:cubicBezTo>
                    <a:pt x="1140" y="162"/>
                    <a:pt x="911" y="1"/>
                    <a:pt x="6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5" name="Google Shape;2905;p34"/>
            <p:cNvSpPr/>
            <p:nvPr/>
          </p:nvSpPr>
          <p:spPr>
            <a:xfrm>
              <a:off x="3458208" y="1848827"/>
              <a:ext cx="421620" cy="155750"/>
            </a:xfrm>
            <a:custGeom>
              <a:avLst/>
              <a:gdLst/>
              <a:ahLst/>
              <a:cxnLst/>
              <a:rect l="l" t="t" r="r" b="b"/>
              <a:pathLst>
                <a:path w="14821" h="5475" extrusionOk="0">
                  <a:moveTo>
                    <a:pt x="12730" y="1"/>
                  </a:moveTo>
                  <a:cubicBezTo>
                    <a:pt x="12658" y="1"/>
                    <a:pt x="12586" y="4"/>
                    <a:pt x="12513" y="12"/>
                  </a:cubicBezTo>
                  <a:lnTo>
                    <a:pt x="1890" y="1405"/>
                  </a:lnTo>
                  <a:cubicBezTo>
                    <a:pt x="796" y="1524"/>
                    <a:pt x="0" y="2499"/>
                    <a:pt x="139" y="3593"/>
                  </a:cubicBezTo>
                  <a:lnTo>
                    <a:pt x="139" y="3693"/>
                  </a:lnTo>
                  <a:cubicBezTo>
                    <a:pt x="251" y="4714"/>
                    <a:pt x="1090" y="5475"/>
                    <a:pt x="2091" y="5475"/>
                  </a:cubicBezTo>
                  <a:cubicBezTo>
                    <a:pt x="2162" y="5475"/>
                    <a:pt x="2235" y="5471"/>
                    <a:pt x="2308" y="5463"/>
                  </a:cubicBezTo>
                  <a:lnTo>
                    <a:pt x="12930" y="4071"/>
                  </a:lnTo>
                  <a:cubicBezTo>
                    <a:pt x="14024" y="3931"/>
                    <a:pt x="14820" y="2976"/>
                    <a:pt x="14701" y="1882"/>
                  </a:cubicBezTo>
                  <a:lnTo>
                    <a:pt x="14701" y="1783"/>
                  </a:lnTo>
                  <a:cubicBezTo>
                    <a:pt x="14589" y="762"/>
                    <a:pt x="13733" y="1"/>
                    <a:pt x="12730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6" name="Google Shape;2906;p34"/>
            <p:cNvSpPr/>
            <p:nvPr/>
          </p:nvSpPr>
          <p:spPr>
            <a:xfrm>
              <a:off x="3511405" y="1832811"/>
              <a:ext cx="1140859" cy="1021379"/>
            </a:xfrm>
            <a:custGeom>
              <a:avLst/>
              <a:gdLst/>
              <a:ahLst/>
              <a:cxnLst/>
              <a:rect l="l" t="t" r="r" b="b"/>
              <a:pathLst>
                <a:path w="40104" h="35904" extrusionOk="0">
                  <a:moveTo>
                    <a:pt x="7910" y="0"/>
                  </a:moveTo>
                  <a:cubicBezTo>
                    <a:pt x="6390" y="0"/>
                    <a:pt x="5038" y="1099"/>
                    <a:pt x="4774" y="2664"/>
                  </a:cubicBezTo>
                  <a:lnTo>
                    <a:pt x="318" y="27669"/>
                  </a:lnTo>
                  <a:cubicBezTo>
                    <a:pt x="0" y="29420"/>
                    <a:pt x="1174" y="31111"/>
                    <a:pt x="2924" y="31409"/>
                  </a:cubicBezTo>
                  <a:lnTo>
                    <a:pt x="12154" y="33040"/>
                  </a:lnTo>
                  <a:cubicBezTo>
                    <a:pt x="11856" y="32344"/>
                    <a:pt x="11757" y="31568"/>
                    <a:pt x="11916" y="30773"/>
                  </a:cubicBezTo>
                  <a:cubicBezTo>
                    <a:pt x="12271" y="28854"/>
                    <a:pt x="13944" y="27490"/>
                    <a:pt x="15842" y="27490"/>
                  </a:cubicBezTo>
                  <a:cubicBezTo>
                    <a:pt x="16069" y="27490"/>
                    <a:pt x="16299" y="27510"/>
                    <a:pt x="16531" y="27550"/>
                  </a:cubicBezTo>
                  <a:cubicBezTo>
                    <a:pt x="18699" y="27948"/>
                    <a:pt x="20131" y="30017"/>
                    <a:pt x="19773" y="32165"/>
                  </a:cubicBezTo>
                  <a:cubicBezTo>
                    <a:pt x="19614" y="32961"/>
                    <a:pt x="19236" y="33657"/>
                    <a:pt x="18739" y="34214"/>
                  </a:cubicBezTo>
                  <a:lnTo>
                    <a:pt x="27969" y="35845"/>
                  </a:lnTo>
                  <a:cubicBezTo>
                    <a:pt x="28172" y="35884"/>
                    <a:pt x="28374" y="35903"/>
                    <a:pt x="28573" y="35903"/>
                  </a:cubicBezTo>
                  <a:cubicBezTo>
                    <a:pt x="30093" y="35903"/>
                    <a:pt x="31445" y="34805"/>
                    <a:pt x="31709" y="33239"/>
                  </a:cubicBezTo>
                  <a:lnTo>
                    <a:pt x="33420" y="23611"/>
                  </a:lnTo>
                  <a:cubicBezTo>
                    <a:pt x="33937" y="24188"/>
                    <a:pt x="34653" y="24606"/>
                    <a:pt x="35489" y="24765"/>
                  </a:cubicBezTo>
                  <a:cubicBezTo>
                    <a:pt x="35701" y="24801"/>
                    <a:pt x="35912" y="24818"/>
                    <a:pt x="36120" y="24818"/>
                  </a:cubicBezTo>
                  <a:cubicBezTo>
                    <a:pt x="37884" y="24818"/>
                    <a:pt x="39447" y="23578"/>
                    <a:pt x="39785" y="21781"/>
                  </a:cubicBezTo>
                  <a:cubicBezTo>
                    <a:pt x="40104" y="19792"/>
                    <a:pt x="38771" y="17882"/>
                    <a:pt x="36742" y="17504"/>
                  </a:cubicBezTo>
                  <a:cubicBezTo>
                    <a:pt x="36532" y="17468"/>
                    <a:pt x="36322" y="17451"/>
                    <a:pt x="36115" y="17451"/>
                  </a:cubicBezTo>
                  <a:cubicBezTo>
                    <a:pt x="35515" y="17451"/>
                    <a:pt x="34932" y="17596"/>
                    <a:pt x="34414" y="17862"/>
                  </a:cubicBezTo>
                  <a:lnTo>
                    <a:pt x="36125" y="8234"/>
                  </a:lnTo>
                  <a:cubicBezTo>
                    <a:pt x="36443" y="6484"/>
                    <a:pt x="35290" y="4793"/>
                    <a:pt x="33519" y="4494"/>
                  </a:cubicBezTo>
                  <a:lnTo>
                    <a:pt x="8514" y="58"/>
                  </a:lnTo>
                  <a:cubicBezTo>
                    <a:pt x="8311" y="19"/>
                    <a:pt x="8109" y="0"/>
                    <a:pt x="7910" y="0"/>
                  </a:cubicBezTo>
                  <a:close/>
                </a:path>
              </a:pathLst>
            </a:custGeom>
            <a:solidFill>
              <a:srgbClr val="9CD1C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7" name="Google Shape;2907;p34"/>
            <p:cNvSpPr/>
            <p:nvPr/>
          </p:nvSpPr>
          <p:spPr>
            <a:xfrm>
              <a:off x="3557234" y="1931779"/>
              <a:ext cx="520077" cy="612389"/>
            </a:xfrm>
            <a:custGeom>
              <a:avLst/>
              <a:gdLst/>
              <a:ahLst/>
              <a:cxnLst/>
              <a:rect l="l" t="t" r="r" b="b"/>
              <a:pathLst>
                <a:path w="18282" h="21527" extrusionOk="0">
                  <a:moveTo>
                    <a:pt x="3004" y="1"/>
                  </a:moveTo>
                  <a:lnTo>
                    <a:pt x="0" y="16890"/>
                  </a:lnTo>
                  <a:lnTo>
                    <a:pt x="5789" y="21206"/>
                  </a:lnTo>
                  <a:cubicBezTo>
                    <a:pt x="6071" y="21424"/>
                    <a:pt x="6398" y="21527"/>
                    <a:pt x="6722" y="21527"/>
                  </a:cubicBezTo>
                  <a:cubicBezTo>
                    <a:pt x="7199" y="21527"/>
                    <a:pt x="7669" y="21303"/>
                    <a:pt x="7977" y="20888"/>
                  </a:cubicBezTo>
                  <a:lnTo>
                    <a:pt x="8256" y="20510"/>
                  </a:lnTo>
                  <a:cubicBezTo>
                    <a:pt x="8773" y="19814"/>
                    <a:pt x="8634" y="18859"/>
                    <a:pt x="7938" y="18322"/>
                  </a:cubicBezTo>
                  <a:lnTo>
                    <a:pt x="1353" y="13428"/>
                  </a:lnTo>
                  <a:lnTo>
                    <a:pt x="1452" y="13289"/>
                  </a:lnTo>
                  <a:lnTo>
                    <a:pt x="1552" y="13150"/>
                  </a:lnTo>
                  <a:lnTo>
                    <a:pt x="10046" y="19496"/>
                  </a:lnTo>
                  <a:cubicBezTo>
                    <a:pt x="10329" y="19706"/>
                    <a:pt x="10658" y="19808"/>
                    <a:pt x="10984" y="19808"/>
                  </a:cubicBezTo>
                  <a:cubicBezTo>
                    <a:pt x="11459" y="19808"/>
                    <a:pt x="11927" y="19591"/>
                    <a:pt x="12234" y="19177"/>
                  </a:cubicBezTo>
                  <a:lnTo>
                    <a:pt x="12513" y="18799"/>
                  </a:lnTo>
                  <a:cubicBezTo>
                    <a:pt x="12533" y="18760"/>
                    <a:pt x="12573" y="18720"/>
                    <a:pt x="12592" y="18680"/>
                  </a:cubicBezTo>
                  <a:lnTo>
                    <a:pt x="12612" y="18660"/>
                  </a:lnTo>
                  <a:cubicBezTo>
                    <a:pt x="12632" y="18620"/>
                    <a:pt x="12632" y="18600"/>
                    <a:pt x="12652" y="18561"/>
                  </a:cubicBezTo>
                  <a:lnTo>
                    <a:pt x="12692" y="18521"/>
                  </a:lnTo>
                  <a:cubicBezTo>
                    <a:pt x="12712" y="18481"/>
                    <a:pt x="12712" y="18461"/>
                    <a:pt x="12732" y="18402"/>
                  </a:cubicBezTo>
                  <a:lnTo>
                    <a:pt x="12732" y="18382"/>
                  </a:lnTo>
                  <a:cubicBezTo>
                    <a:pt x="12732" y="18362"/>
                    <a:pt x="12752" y="18302"/>
                    <a:pt x="12752" y="18282"/>
                  </a:cubicBezTo>
                  <a:lnTo>
                    <a:pt x="12752" y="18222"/>
                  </a:lnTo>
                  <a:cubicBezTo>
                    <a:pt x="12752" y="18203"/>
                    <a:pt x="12752" y="18183"/>
                    <a:pt x="12791" y="18123"/>
                  </a:cubicBezTo>
                  <a:lnTo>
                    <a:pt x="12791" y="18083"/>
                  </a:lnTo>
                  <a:lnTo>
                    <a:pt x="12791" y="17964"/>
                  </a:lnTo>
                  <a:lnTo>
                    <a:pt x="12791" y="17904"/>
                  </a:lnTo>
                  <a:lnTo>
                    <a:pt x="12791" y="17825"/>
                  </a:lnTo>
                  <a:lnTo>
                    <a:pt x="12791" y="17765"/>
                  </a:lnTo>
                  <a:lnTo>
                    <a:pt x="12791" y="17685"/>
                  </a:lnTo>
                  <a:cubicBezTo>
                    <a:pt x="12791" y="17665"/>
                    <a:pt x="12791" y="17606"/>
                    <a:pt x="12752" y="17586"/>
                  </a:cubicBezTo>
                  <a:cubicBezTo>
                    <a:pt x="12752" y="17566"/>
                    <a:pt x="12752" y="17526"/>
                    <a:pt x="12732" y="17506"/>
                  </a:cubicBezTo>
                  <a:cubicBezTo>
                    <a:pt x="12732" y="17486"/>
                    <a:pt x="12712" y="17467"/>
                    <a:pt x="12712" y="17427"/>
                  </a:cubicBezTo>
                  <a:cubicBezTo>
                    <a:pt x="12712" y="17407"/>
                    <a:pt x="12712" y="17407"/>
                    <a:pt x="12692" y="17387"/>
                  </a:cubicBezTo>
                  <a:cubicBezTo>
                    <a:pt x="12692" y="17367"/>
                    <a:pt x="12672" y="17327"/>
                    <a:pt x="12672" y="17307"/>
                  </a:cubicBezTo>
                  <a:cubicBezTo>
                    <a:pt x="12672" y="17288"/>
                    <a:pt x="12672" y="17288"/>
                    <a:pt x="12632" y="17268"/>
                  </a:cubicBezTo>
                  <a:lnTo>
                    <a:pt x="12573" y="17108"/>
                  </a:lnTo>
                  <a:lnTo>
                    <a:pt x="12573" y="17089"/>
                  </a:lnTo>
                  <a:cubicBezTo>
                    <a:pt x="12473" y="16910"/>
                    <a:pt x="12314" y="16731"/>
                    <a:pt x="12135" y="16591"/>
                  </a:cubicBezTo>
                  <a:lnTo>
                    <a:pt x="3621" y="10246"/>
                  </a:lnTo>
                  <a:lnTo>
                    <a:pt x="3780" y="10027"/>
                  </a:lnTo>
                  <a:lnTo>
                    <a:pt x="13726" y="17427"/>
                  </a:lnTo>
                  <a:cubicBezTo>
                    <a:pt x="14008" y="17644"/>
                    <a:pt x="14335" y="17747"/>
                    <a:pt x="14659" y="17747"/>
                  </a:cubicBezTo>
                  <a:cubicBezTo>
                    <a:pt x="15136" y="17747"/>
                    <a:pt x="15606" y="17523"/>
                    <a:pt x="15914" y="17108"/>
                  </a:cubicBezTo>
                  <a:lnTo>
                    <a:pt x="16193" y="16731"/>
                  </a:lnTo>
                  <a:cubicBezTo>
                    <a:pt x="16710" y="16034"/>
                    <a:pt x="16571" y="15079"/>
                    <a:pt x="15875" y="14542"/>
                  </a:cubicBezTo>
                  <a:lnTo>
                    <a:pt x="5928" y="7142"/>
                  </a:lnTo>
                  <a:lnTo>
                    <a:pt x="6127" y="6864"/>
                  </a:lnTo>
                  <a:lnTo>
                    <a:pt x="15298" y="13647"/>
                  </a:lnTo>
                  <a:cubicBezTo>
                    <a:pt x="15581" y="13857"/>
                    <a:pt x="15910" y="13959"/>
                    <a:pt x="16235" y="13959"/>
                  </a:cubicBezTo>
                  <a:cubicBezTo>
                    <a:pt x="16711" y="13959"/>
                    <a:pt x="17179" y="13742"/>
                    <a:pt x="17486" y="13329"/>
                  </a:cubicBezTo>
                  <a:lnTo>
                    <a:pt x="17764" y="12951"/>
                  </a:lnTo>
                  <a:cubicBezTo>
                    <a:pt x="18282" y="12255"/>
                    <a:pt x="18123" y="11300"/>
                    <a:pt x="17426" y="10763"/>
                  </a:cubicBezTo>
                  <a:lnTo>
                    <a:pt x="6286" y="2467"/>
                  </a:lnTo>
                  <a:lnTo>
                    <a:pt x="30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8" name="Google Shape;2908;p34"/>
            <p:cNvSpPr/>
            <p:nvPr/>
          </p:nvSpPr>
          <p:spPr>
            <a:xfrm>
              <a:off x="3025294" y="1724113"/>
              <a:ext cx="478202" cy="469156"/>
            </a:xfrm>
            <a:custGeom>
              <a:avLst/>
              <a:gdLst/>
              <a:ahLst/>
              <a:cxnLst/>
              <a:rect l="l" t="t" r="r" b="b"/>
              <a:pathLst>
                <a:path w="16810" h="16492" extrusionOk="0">
                  <a:moveTo>
                    <a:pt x="6624" y="0"/>
                  </a:moveTo>
                  <a:lnTo>
                    <a:pt x="0" y="8892"/>
                  </a:lnTo>
                  <a:lnTo>
                    <a:pt x="10185" y="16491"/>
                  </a:lnTo>
                  <a:lnTo>
                    <a:pt x="16810" y="7599"/>
                  </a:lnTo>
                  <a:lnTo>
                    <a:pt x="6624" y="0"/>
                  </a:ln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p34"/>
            <p:cNvSpPr/>
            <p:nvPr/>
          </p:nvSpPr>
          <p:spPr>
            <a:xfrm>
              <a:off x="3258990" y="1888340"/>
              <a:ext cx="503691" cy="511344"/>
            </a:xfrm>
            <a:custGeom>
              <a:avLst/>
              <a:gdLst/>
              <a:ahLst/>
              <a:cxnLst/>
              <a:rect l="l" t="t" r="r" b="b"/>
              <a:pathLst>
                <a:path w="17706" h="17975" extrusionOk="0">
                  <a:moveTo>
                    <a:pt x="9009" y="0"/>
                  </a:moveTo>
                  <a:cubicBezTo>
                    <a:pt x="8460" y="0"/>
                    <a:pt x="7918" y="255"/>
                    <a:pt x="7560" y="732"/>
                  </a:cubicBezTo>
                  <a:lnTo>
                    <a:pt x="2308" y="7794"/>
                  </a:lnTo>
                  <a:cubicBezTo>
                    <a:pt x="1712" y="8590"/>
                    <a:pt x="1" y="11952"/>
                    <a:pt x="3422" y="14518"/>
                  </a:cubicBezTo>
                  <a:lnTo>
                    <a:pt x="7600" y="17621"/>
                  </a:lnTo>
                  <a:cubicBezTo>
                    <a:pt x="7919" y="17860"/>
                    <a:pt x="8289" y="17975"/>
                    <a:pt x="8657" y="17975"/>
                  </a:cubicBezTo>
                  <a:cubicBezTo>
                    <a:pt x="9206" y="17975"/>
                    <a:pt x="9749" y="17720"/>
                    <a:pt x="10106" y="17243"/>
                  </a:cubicBezTo>
                  <a:lnTo>
                    <a:pt x="17109" y="7854"/>
                  </a:lnTo>
                  <a:cubicBezTo>
                    <a:pt x="17705" y="7058"/>
                    <a:pt x="17526" y="5924"/>
                    <a:pt x="16731" y="5327"/>
                  </a:cubicBezTo>
                  <a:lnTo>
                    <a:pt x="10067" y="354"/>
                  </a:lnTo>
                  <a:cubicBezTo>
                    <a:pt x="9747" y="115"/>
                    <a:pt x="9377" y="0"/>
                    <a:pt x="9009" y="0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p34"/>
            <p:cNvSpPr/>
            <p:nvPr/>
          </p:nvSpPr>
          <p:spPr>
            <a:xfrm>
              <a:off x="3631368" y="2017748"/>
              <a:ext cx="426144" cy="336050"/>
            </a:xfrm>
            <a:custGeom>
              <a:avLst/>
              <a:gdLst/>
              <a:ahLst/>
              <a:cxnLst/>
              <a:rect l="l" t="t" r="r" b="b"/>
              <a:pathLst>
                <a:path w="14980" h="11813" extrusionOk="0">
                  <a:moveTo>
                    <a:pt x="2057" y="0"/>
                  </a:moveTo>
                  <a:cubicBezTo>
                    <a:pt x="1584" y="0"/>
                    <a:pt x="1116" y="224"/>
                    <a:pt x="796" y="639"/>
                  </a:cubicBezTo>
                  <a:lnTo>
                    <a:pt x="537" y="1017"/>
                  </a:lnTo>
                  <a:cubicBezTo>
                    <a:pt x="0" y="1713"/>
                    <a:pt x="159" y="2668"/>
                    <a:pt x="856" y="3205"/>
                  </a:cubicBezTo>
                  <a:lnTo>
                    <a:pt x="11996" y="11500"/>
                  </a:lnTo>
                  <a:cubicBezTo>
                    <a:pt x="12279" y="11711"/>
                    <a:pt x="12608" y="11812"/>
                    <a:pt x="12933" y="11812"/>
                  </a:cubicBezTo>
                  <a:cubicBezTo>
                    <a:pt x="13409" y="11812"/>
                    <a:pt x="13877" y="11595"/>
                    <a:pt x="14184" y="11182"/>
                  </a:cubicBezTo>
                  <a:lnTo>
                    <a:pt x="14462" y="10804"/>
                  </a:lnTo>
                  <a:cubicBezTo>
                    <a:pt x="14979" y="10108"/>
                    <a:pt x="14820" y="9133"/>
                    <a:pt x="14124" y="8616"/>
                  </a:cubicBezTo>
                  <a:lnTo>
                    <a:pt x="2984" y="321"/>
                  </a:lnTo>
                  <a:cubicBezTo>
                    <a:pt x="2703" y="104"/>
                    <a:pt x="2379" y="0"/>
                    <a:pt x="2057" y="0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p34"/>
            <p:cNvSpPr/>
            <p:nvPr/>
          </p:nvSpPr>
          <p:spPr>
            <a:xfrm>
              <a:off x="3956182" y="2263221"/>
              <a:ext cx="83209" cy="73850"/>
            </a:xfrm>
            <a:custGeom>
              <a:avLst/>
              <a:gdLst/>
              <a:ahLst/>
              <a:cxnLst/>
              <a:rect l="l" t="t" r="r" b="b"/>
              <a:pathLst>
                <a:path w="2925" h="2596" extrusionOk="0">
                  <a:moveTo>
                    <a:pt x="1740" y="1"/>
                  </a:moveTo>
                  <a:cubicBezTo>
                    <a:pt x="1380" y="1"/>
                    <a:pt x="1094" y="350"/>
                    <a:pt x="776" y="783"/>
                  </a:cubicBezTo>
                  <a:cubicBezTo>
                    <a:pt x="359" y="1379"/>
                    <a:pt x="1" y="1877"/>
                    <a:pt x="597" y="2334"/>
                  </a:cubicBezTo>
                  <a:cubicBezTo>
                    <a:pt x="837" y="2510"/>
                    <a:pt x="1115" y="2596"/>
                    <a:pt x="1391" y="2596"/>
                  </a:cubicBezTo>
                  <a:cubicBezTo>
                    <a:pt x="1801" y="2596"/>
                    <a:pt x="2205" y="2405"/>
                    <a:pt x="2467" y="2036"/>
                  </a:cubicBezTo>
                  <a:cubicBezTo>
                    <a:pt x="2925" y="1459"/>
                    <a:pt x="2786" y="604"/>
                    <a:pt x="2189" y="166"/>
                  </a:cubicBezTo>
                  <a:cubicBezTo>
                    <a:pt x="2025" y="51"/>
                    <a:pt x="1877" y="1"/>
                    <a:pt x="1740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p34"/>
            <p:cNvSpPr/>
            <p:nvPr/>
          </p:nvSpPr>
          <p:spPr>
            <a:xfrm>
              <a:off x="3590062" y="2126645"/>
              <a:ext cx="425575" cy="336164"/>
            </a:xfrm>
            <a:custGeom>
              <a:avLst/>
              <a:gdLst/>
              <a:ahLst/>
              <a:cxnLst/>
              <a:rect l="l" t="t" r="r" b="b"/>
              <a:pathLst>
                <a:path w="14960" h="11817" extrusionOk="0">
                  <a:moveTo>
                    <a:pt x="2046" y="0"/>
                  </a:moveTo>
                  <a:cubicBezTo>
                    <a:pt x="1571" y="0"/>
                    <a:pt x="1103" y="217"/>
                    <a:pt x="796" y="630"/>
                  </a:cubicBezTo>
                  <a:lnTo>
                    <a:pt x="517" y="1008"/>
                  </a:lnTo>
                  <a:cubicBezTo>
                    <a:pt x="0" y="1705"/>
                    <a:pt x="139" y="2679"/>
                    <a:pt x="836" y="3197"/>
                  </a:cubicBezTo>
                  <a:lnTo>
                    <a:pt x="11976" y="11512"/>
                  </a:lnTo>
                  <a:cubicBezTo>
                    <a:pt x="12253" y="11718"/>
                    <a:pt x="12575" y="11817"/>
                    <a:pt x="12894" y="11817"/>
                  </a:cubicBezTo>
                  <a:cubicBezTo>
                    <a:pt x="13376" y="11817"/>
                    <a:pt x="13853" y="11592"/>
                    <a:pt x="14164" y="11174"/>
                  </a:cubicBezTo>
                  <a:lnTo>
                    <a:pt x="14442" y="10815"/>
                  </a:lnTo>
                  <a:cubicBezTo>
                    <a:pt x="14959" y="10119"/>
                    <a:pt x="14820" y="9144"/>
                    <a:pt x="14124" y="8627"/>
                  </a:cubicBezTo>
                  <a:lnTo>
                    <a:pt x="2984" y="312"/>
                  </a:lnTo>
                  <a:cubicBezTo>
                    <a:pt x="2701" y="102"/>
                    <a:pt x="2372" y="0"/>
                    <a:pt x="2046" y="0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34"/>
            <p:cNvSpPr/>
            <p:nvPr/>
          </p:nvSpPr>
          <p:spPr>
            <a:xfrm>
              <a:off x="3914307" y="2371322"/>
              <a:ext cx="83209" cy="73850"/>
            </a:xfrm>
            <a:custGeom>
              <a:avLst/>
              <a:gdLst/>
              <a:ahLst/>
              <a:cxnLst/>
              <a:rect l="l" t="t" r="r" b="b"/>
              <a:pathLst>
                <a:path w="2925" h="2596" extrusionOk="0">
                  <a:moveTo>
                    <a:pt x="1744" y="0"/>
                  </a:moveTo>
                  <a:cubicBezTo>
                    <a:pt x="1388" y="0"/>
                    <a:pt x="1108" y="350"/>
                    <a:pt x="776" y="782"/>
                  </a:cubicBezTo>
                  <a:cubicBezTo>
                    <a:pt x="359" y="1379"/>
                    <a:pt x="1" y="1876"/>
                    <a:pt x="597" y="2334"/>
                  </a:cubicBezTo>
                  <a:cubicBezTo>
                    <a:pt x="837" y="2510"/>
                    <a:pt x="1115" y="2595"/>
                    <a:pt x="1390" y="2595"/>
                  </a:cubicBezTo>
                  <a:cubicBezTo>
                    <a:pt x="1801" y="2595"/>
                    <a:pt x="2205" y="2405"/>
                    <a:pt x="2467" y="2035"/>
                  </a:cubicBezTo>
                  <a:cubicBezTo>
                    <a:pt x="2925" y="1459"/>
                    <a:pt x="2805" y="623"/>
                    <a:pt x="2189" y="166"/>
                  </a:cubicBezTo>
                  <a:cubicBezTo>
                    <a:pt x="2025" y="51"/>
                    <a:pt x="1879" y="0"/>
                    <a:pt x="1744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4" name="Google Shape;2914;p34"/>
            <p:cNvSpPr/>
            <p:nvPr/>
          </p:nvSpPr>
          <p:spPr>
            <a:xfrm>
              <a:off x="3483100" y="2183995"/>
              <a:ext cx="425575" cy="336164"/>
            </a:xfrm>
            <a:custGeom>
              <a:avLst/>
              <a:gdLst/>
              <a:ahLst/>
              <a:cxnLst/>
              <a:rect l="l" t="t" r="r" b="b"/>
              <a:pathLst>
                <a:path w="14960" h="11817" extrusionOk="0">
                  <a:moveTo>
                    <a:pt x="2065" y="0"/>
                  </a:moveTo>
                  <a:cubicBezTo>
                    <a:pt x="1583" y="0"/>
                    <a:pt x="1107" y="225"/>
                    <a:pt x="796" y="643"/>
                  </a:cubicBezTo>
                  <a:lnTo>
                    <a:pt x="518" y="1002"/>
                  </a:lnTo>
                  <a:cubicBezTo>
                    <a:pt x="0" y="1698"/>
                    <a:pt x="140" y="2673"/>
                    <a:pt x="836" y="3190"/>
                  </a:cubicBezTo>
                  <a:lnTo>
                    <a:pt x="11976" y="11505"/>
                  </a:lnTo>
                  <a:cubicBezTo>
                    <a:pt x="12259" y="11715"/>
                    <a:pt x="12588" y="11817"/>
                    <a:pt x="12913" y="11817"/>
                  </a:cubicBezTo>
                  <a:cubicBezTo>
                    <a:pt x="13389" y="11817"/>
                    <a:pt x="13857" y="11600"/>
                    <a:pt x="14164" y="11187"/>
                  </a:cubicBezTo>
                  <a:lnTo>
                    <a:pt x="14442" y="10809"/>
                  </a:lnTo>
                  <a:cubicBezTo>
                    <a:pt x="14960" y="10112"/>
                    <a:pt x="14820" y="9138"/>
                    <a:pt x="14124" y="8620"/>
                  </a:cubicBezTo>
                  <a:lnTo>
                    <a:pt x="2984" y="305"/>
                  </a:lnTo>
                  <a:cubicBezTo>
                    <a:pt x="2707" y="99"/>
                    <a:pt x="2385" y="0"/>
                    <a:pt x="2065" y="0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5" name="Google Shape;2915;p34"/>
            <p:cNvSpPr/>
            <p:nvPr/>
          </p:nvSpPr>
          <p:spPr>
            <a:xfrm>
              <a:off x="3807913" y="2429355"/>
              <a:ext cx="82668" cy="73935"/>
            </a:xfrm>
            <a:custGeom>
              <a:avLst/>
              <a:gdLst/>
              <a:ahLst/>
              <a:cxnLst/>
              <a:rect l="l" t="t" r="r" b="b"/>
              <a:pathLst>
                <a:path w="2906" h="2599" extrusionOk="0">
                  <a:moveTo>
                    <a:pt x="1738" y="1"/>
                  </a:moveTo>
                  <a:cubicBezTo>
                    <a:pt x="1378" y="1"/>
                    <a:pt x="1093" y="360"/>
                    <a:pt x="777" y="791"/>
                  </a:cubicBezTo>
                  <a:cubicBezTo>
                    <a:pt x="339" y="1388"/>
                    <a:pt x="1" y="1885"/>
                    <a:pt x="598" y="2323"/>
                  </a:cubicBezTo>
                  <a:cubicBezTo>
                    <a:pt x="839" y="2508"/>
                    <a:pt x="1120" y="2599"/>
                    <a:pt x="1397" y="2599"/>
                  </a:cubicBezTo>
                  <a:cubicBezTo>
                    <a:pt x="1803" y="2599"/>
                    <a:pt x="2199" y="2403"/>
                    <a:pt x="2448" y="2025"/>
                  </a:cubicBezTo>
                  <a:cubicBezTo>
                    <a:pt x="2905" y="1468"/>
                    <a:pt x="2786" y="612"/>
                    <a:pt x="2189" y="174"/>
                  </a:cubicBezTo>
                  <a:cubicBezTo>
                    <a:pt x="2024" y="53"/>
                    <a:pt x="1875" y="1"/>
                    <a:pt x="1738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6" name="Google Shape;2916;p34"/>
            <p:cNvSpPr/>
            <p:nvPr/>
          </p:nvSpPr>
          <p:spPr>
            <a:xfrm>
              <a:off x="3361430" y="2232782"/>
              <a:ext cx="425575" cy="336050"/>
            </a:xfrm>
            <a:custGeom>
              <a:avLst/>
              <a:gdLst/>
              <a:ahLst/>
              <a:cxnLst/>
              <a:rect l="l" t="t" r="r" b="b"/>
              <a:pathLst>
                <a:path w="14960" h="11813" extrusionOk="0">
                  <a:moveTo>
                    <a:pt x="2052" y="0"/>
                  </a:moveTo>
                  <a:cubicBezTo>
                    <a:pt x="1575" y="0"/>
                    <a:pt x="1104" y="225"/>
                    <a:pt x="796" y="639"/>
                  </a:cubicBezTo>
                  <a:lnTo>
                    <a:pt x="518" y="1017"/>
                  </a:lnTo>
                  <a:cubicBezTo>
                    <a:pt x="0" y="1713"/>
                    <a:pt x="140" y="2668"/>
                    <a:pt x="836" y="3205"/>
                  </a:cubicBezTo>
                  <a:lnTo>
                    <a:pt x="11976" y="11501"/>
                  </a:lnTo>
                  <a:cubicBezTo>
                    <a:pt x="12259" y="11711"/>
                    <a:pt x="12588" y="11813"/>
                    <a:pt x="12913" y="11813"/>
                  </a:cubicBezTo>
                  <a:cubicBezTo>
                    <a:pt x="13389" y="11813"/>
                    <a:pt x="13857" y="11596"/>
                    <a:pt x="14164" y="11182"/>
                  </a:cubicBezTo>
                  <a:lnTo>
                    <a:pt x="14443" y="10804"/>
                  </a:lnTo>
                  <a:cubicBezTo>
                    <a:pt x="14960" y="10108"/>
                    <a:pt x="14821" y="9133"/>
                    <a:pt x="14124" y="8616"/>
                  </a:cubicBezTo>
                  <a:lnTo>
                    <a:pt x="2984" y="321"/>
                  </a:lnTo>
                  <a:cubicBezTo>
                    <a:pt x="2703" y="104"/>
                    <a:pt x="2376" y="0"/>
                    <a:pt x="2052" y="0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p34"/>
            <p:cNvSpPr/>
            <p:nvPr/>
          </p:nvSpPr>
          <p:spPr>
            <a:xfrm>
              <a:off x="3686243" y="2477772"/>
              <a:ext cx="82668" cy="73935"/>
            </a:xfrm>
            <a:custGeom>
              <a:avLst/>
              <a:gdLst/>
              <a:ahLst/>
              <a:cxnLst/>
              <a:rect l="l" t="t" r="r" b="b"/>
              <a:pathLst>
                <a:path w="2906" h="2599" extrusionOk="0">
                  <a:moveTo>
                    <a:pt x="1735" y="1"/>
                  </a:moveTo>
                  <a:cubicBezTo>
                    <a:pt x="1376" y="1"/>
                    <a:pt x="1087" y="369"/>
                    <a:pt x="757" y="800"/>
                  </a:cubicBezTo>
                  <a:cubicBezTo>
                    <a:pt x="339" y="1397"/>
                    <a:pt x="1" y="1894"/>
                    <a:pt x="598" y="2352"/>
                  </a:cubicBezTo>
                  <a:cubicBezTo>
                    <a:pt x="835" y="2518"/>
                    <a:pt x="1110" y="2599"/>
                    <a:pt x="1382" y="2599"/>
                  </a:cubicBezTo>
                  <a:cubicBezTo>
                    <a:pt x="1793" y="2599"/>
                    <a:pt x="2196" y="2413"/>
                    <a:pt x="2448" y="2053"/>
                  </a:cubicBezTo>
                  <a:cubicBezTo>
                    <a:pt x="2905" y="1476"/>
                    <a:pt x="2786" y="621"/>
                    <a:pt x="2189" y="183"/>
                  </a:cubicBezTo>
                  <a:cubicBezTo>
                    <a:pt x="2023" y="56"/>
                    <a:pt x="1874" y="1"/>
                    <a:pt x="1735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8" name="Google Shape;2918;p34"/>
            <p:cNvSpPr/>
            <p:nvPr/>
          </p:nvSpPr>
          <p:spPr>
            <a:xfrm>
              <a:off x="2504108" y="1323999"/>
              <a:ext cx="928100" cy="827936"/>
            </a:xfrm>
            <a:custGeom>
              <a:avLst/>
              <a:gdLst/>
              <a:ahLst/>
              <a:cxnLst/>
              <a:rect l="l" t="t" r="r" b="b"/>
              <a:pathLst>
                <a:path w="32625" h="29104" extrusionOk="0">
                  <a:moveTo>
                    <a:pt x="8057" y="1"/>
                  </a:moveTo>
                  <a:lnTo>
                    <a:pt x="0" y="10803"/>
                  </a:lnTo>
                  <a:lnTo>
                    <a:pt x="24568" y="29104"/>
                  </a:lnTo>
                  <a:lnTo>
                    <a:pt x="26298" y="26757"/>
                  </a:lnTo>
                  <a:lnTo>
                    <a:pt x="23971" y="24071"/>
                  </a:lnTo>
                  <a:lnTo>
                    <a:pt x="27094" y="25722"/>
                  </a:lnTo>
                  <a:lnTo>
                    <a:pt x="32624" y="18302"/>
                  </a:lnTo>
                  <a:lnTo>
                    <a:pt x="8057" y="1"/>
                  </a:lnTo>
                  <a:close/>
                </a:path>
              </a:pathLst>
            </a:custGeom>
            <a:solidFill>
              <a:srgbClr val="9CD1C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9" name="Google Shape;2919;p34"/>
            <p:cNvSpPr/>
            <p:nvPr/>
          </p:nvSpPr>
          <p:spPr>
            <a:xfrm>
              <a:off x="3154304" y="2053165"/>
              <a:ext cx="58317" cy="51149"/>
            </a:xfrm>
            <a:custGeom>
              <a:avLst/>
              <a:gdLst/>
              <a:ahLst/>
              <a:cxnLst/>
              <a:rect l="l" t="t" r="r" b="b"/>
              <a:pathLst>
                <a:path w="2050" h="1798" extrusionOk="0">
                  <a:moveTo>
                    <a:pt x="1019" y="1"/>
                  </a:moveTo>
                  <a:cubicBezTo>
                    <a:pt x="746" y="1"/>
                    <a:pt x="477" y="132"/>
                    <a:pt x="299" y="369"/>
                  </a:cubicBezTo>
                  <a:cubicBezTo>
                    <a:pt x="1" y="767"/>
                    <a:pt x="100" y="1324"/>
                    <a:pt x="498" y="1622"/>
                  </a:cubicBezTo>
                  <a:cubicBezTo>
                    <a:pt x="667" y="1742"/>
                    <a:pt x="855" y="1798"/>
                    <a:pt x="1037" y="1798"/>
                  </a:cubicBezTo>
                  <a:cubicBezTo>
                    <a:pt x="1307" y="1798"/>
                    <a:pt x="1565" y="1676"/>
                    <a:pt x="1731" y="1463"/>
                  </a:cubicBezTo>
                  <a:cubicBezTo>
                    <a:pt x="2050" y="1065"/>
                    <a:pt x="1950" y="488"/>
                    <a:pt x="1552" y="190"/>
                  </a:cubicBezTo>
                  <a:cubicBezTo>
                    <a:pt x="1392" y="61"/>
                    <a:pt x="1205" y="1"/>
                    <a:pt x="10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p34"/>
            <p:cNvSpPr/>
            <p:nvPr/>
          </p:nvSpPr>
          <p:spPr>
            <a:xfrm>
              <a:off x="3164488" y="2061415"/>
              <a:ext cx="38518" cy="33881"/>
            </a:xfrm>
            <a:custGeom>
              <a:avLst/>
              <a:gdLst/>
              <a:ahLst/>
              <a:cxnLst/>
              <a:rect l="l" t="t" r="r" b="b"/>
              <a:pathLst>
                <a:path w="1354" h="1191" extrusionOk="0">
                  <a:moveTo>
                    <a:pt x="684" y="0"/>
                  </a:moveTo>
                  <a:cubicBezTo>
                    <a:pt x="501" y="0"/>
                    <a:pt x="318" y="84"/>
                    <a:pt x="200" y="238"/>
                  </a:cubicBezTo>
                  <a:cubicBezTo>
                    <a:pt x="1" y="496"/>
                    <a:pt x="60" y="874"/>
                    <a:pt x="339" y="1073"/>
                  </a:cubicBezTo>
                  <a:cubicBezTo>
                    <a:pt x="434" y="1152"/>
                    <a:pt x="550" y="1191"/>
                    <a:pt x="669" y="1191"/>
                  </a:cubicBezTo>
                  <a:cubicBezTo>
                    <a:pt x="849" y="1191"/>
                    <a:pt x="1035" y="1102"/>
                    <a:pt x="1155" y="934"/>
                  </a:cubicBezTo>
                  <a:cubicBezTo>
                    <a:pt x="1354" y="695"/>
                    <a:pt x="1294" y="317"/>
                    <a:pt x="1035" y="119"/>
                  </a:cubicBezTo>
                  <a:cubicBezTo>
                    <a:pt x="931" y="38"/>
                    <a:pt x="807" y="0"/>
                    <a:pt x="6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921" name="Google Shape;2921;p34"/>
          <p:cNvSpPr txBox="1"/>
          <p:nvPr/>
        </p:nvSpPr>
        <p:spPr>
          <a:xfrm>
            <a:off x="609584" y="4572604"/>
            <a:ext cx="3016800" cy="6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5000"/>
              </a:lnSpc>
              <a:spcAft>
                <a:spcPts val="2133"/>
              </a:spcAft>
              <a:buClr>
                <a:srgbClr val="000000"/>
              </a:buClr>
            </a:pPr>
            <a:r>
              <a:rPr lang="en" sz="3600" b="1" kern="0" dirty="0">
                <a:solidFill>
                  <a:srgbClr val="FF82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Evelyn Anyebe</a:t>
            </a:r>
            <a:endParaRPr sz="3600" b="1" kern="0" dirty="0">
              <a:solidFill>
                <a:srgbClr val="FF82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22" name="Google Shape;2922;p34"/>
          <p:cNvSpPr txBox="1"/>
          <p:nvPr/>
        </p:nvSpPr>
        <p:spPr>
          <a:xfrm>
            <a:off x="585830" y="2615331"/>
            <a:ext cx="3110916" cy="6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5000"/>
              </a:lnSpc>
              <a:spcAft>
                <a:spcPts val="2133"/>
              </a:spcAft>
              <a:buClr>
                <a:srgbClr val="000000"/>
              </a:buClr>
            </a:pPr>
            <a:r>
              <a:rPr lang="en" sz="3600" b="1" kern="0" dirty="0">
                <a:solidFill>
                  <a:srgbClr val="71BDB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Damilola Davids</a:t>
            </a:r>
            <a:endParaRPr sz="3600" b="1" kern="0" dirty="0">
              <a:solidFill>
                <a:srgbClr val="71BDB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25" name="Google Shape;2925;p34"/>
          <p:cNvSpPr txBox="1"/>
          <p:nvPr/>
        </p:nvSpPr>
        <p:spPr>
          <a:xfrm>
            <a:off x="8102753" y="4568569"/>
            <a:ext cx="3614835" cy="6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 defTabSz="1219170">
              <a:lnSpc>
                <a:spcPct val="115000"/>
              </a:lnSpc>
              <a:spcAft>
                <a:spcPts val="2133"/>
              </a:spcAft>
              <a:buClr>
                <a:srgbClr val="000000"/>
              </a:buClr>
            </a:pPr>
            <a:r>
              <a:rPr lang="en" sz="3200" b="1" kern="0" dirty="0">
                <a:solidFill>
                  <a:srgbClr val="006D77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Remilekun Odegbami</a:t>
            </a:r>
            <a:endParaRPr sz="3200" b="1" kern="0" dirty="0">
              <a:solidFill>
                <a:srgbClr val="006D77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26" name="Google Shape;2926;p34"/>
          <p:cNvSpPr txBox="1"/>
          <p:nvPr/>
        </p:nvSpPr>
        <p:spPr>
          <a:xfrm>
            <a:off x="8565598" y="2639788"/>
            <a:ext cx="3151989" cy="6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 defTabSz="1219170">
              <a:lnSpc>
                <a:spcPct val="115000"/>
              </a:lnSpc>
              <a:spcAft>
                <a:spcPts val="2133"/>
              </a:spcAft>
              <a:buClr>
                <a:srgbClr val="000000"/>
              </a:buClr>
            </a:pPr>
            <a:r>
              <a:rPr lang="en" sz="3200" b="1" kern="0" dirty="0">
                <a:solidFill>
                  <a:srgbClr val="FF54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Gbemisola Kotoye</a:t>
            </a:r>
            <a:endParaRPr sz="3200" b="1" kern="0" dirty="0">
              <a:solidFill>
                <a:srgbClr val="FF54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29" name="Google Shape;2929;p34"/>
          <p:cNvSpPr txBox="1"/>
          <p:nvPr/>
        </p:nvSpPr>
        <p:spPr>
          <a:xfrm>
            <a:off x="609600" y="4161885"/>
            <a:ext cx="3016800" cy="4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5000"/>
              </a:lnSpc>
              <a:spcAft>
                <a:spcPts val="2133"/>
              </a:spcAft>
              <a:buClr>
                <a:srgbClr val="000000"/>
              </a:buClr>
            </a:pPr>
            <a:r>
              <a:rPr lang="en" sz="2000" b="1" kern="0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Back-End Developer</a:t>
            </a:r>
            <a:endParaRPr sz="2000" b="1" kern="0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30" name="Google Shape;2930;p34"/>
          <p:cNvSpPr txBox="1"/>
          <p:nvPr/>
        </p:nvSpPr>
        <p:spPr>
          <a:xfrm>
            <a:off x="616580" y="2238390"/>
            <a:ext cx="3016800" cy="4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5000"/>
              </a:lnSpc>
              <a:spcAft>
                <a:spcPts val="2133"/>
              </a:spcAft>
              <a:buClr>
                <a:srgbClr val="000000"/>
              </a:buClr>
            </a:pPr>
            <a:r>
              <a:rPr lang="en" sz="2000" b="1" kern="0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Product Manager</a:t>
            </a:r>
            <a:endParaRPr sz="2000" b="1" kern="0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31" name="Google Shape;2931;p34"/>
          <p:cNvSpPr txBox="1"/>
          <p:nvPr/>
        </p:nvSpPr>
        <p:spPr>
          <a:xfrm>
            <a:off x="8565607" y="4159268"/>
            <a:ext cx="3016800" cy="4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 defTabSz="1219170">
              <a:lnSpc>
                <a:spcPct val="115000"/>
              </a:lnSpc>
              <a:spcAft>
                <a:spcPts val="2133"/>
              </a:spcAft>
              <a:buClr>
                <a:srgbClr val="000000"/>
              </a:buClr>
            </a:pPr>
            <a:r>
              <a:rPr lang="en" sz="2000" b="1" kern="0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Front-End Developer</a:t>
            </a:r>
            <a:endParaRPr sz="2000" b="1" kern="0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32" name="Google Shape;2932;p34"/>
          <p:cNvSpPr txBox="1"/>
          <p:nvPr/>
        </p:nvSpPr>
        <p:spPr>
          <a:xfrm>
            <a:off x="8565599" y="2271669"/>
            <a:ext cx="3016800" cy="4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 defTabSz="1219170">
              <a:lnSpc>
                <a:spcPct val="115000"/>
              </a:lnSpc>
              <a:spcAft>
                <a:spcPts val="2133"/>
              </a:spcAft>
              <a:buClr>
                <a:srgbClr val="000000"/>
              </a:buClr>
            </a:pPr>
            <a:r>
              <a:rPr lang="en" sz="2000" b="1" kern="0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Front-End Developer</a:t>
            </a:r>
            <a:endParaRPr sz="2000" b="1" kern="0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window dir="ver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DE8E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DE8E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DE8E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DE8E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DE8E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DE8E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DE8E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DE8E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DE8E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D4964E-54B9-4309-9A92-3B27AC8041C3}"/>
              </a:ext>
            </a:extLst>
          </p:cNvPr>
          <p:cNvSpPr/>
          <p:nvPr/>
        </p:nvSpPr>
        <p:spPr>
          <a:xfrm>
            <a:off x="3049553" y="2179804"/>
            <a:ext cx="6982809" cy="1862048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8716114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airplan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49"/>
          <p:cNvSpPr/>
          <p:nvPr/>
        </p:nvSpPr>
        <p:spPr>
          <a:xfrm rot="2700000" flipH="1">
            <a:off x="4142776" y="4213941"/>
            <a:ext cx="1104784" cy="1600324"/>
          </a:xfrm>
          <a:prstGeom prst="trapezoid">
            <a:avLst>
              <a:gd name="adj" fmla="val 3252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093" name="Google Shape;2093;p49"/>
          <p:cNvSpPr/>
          <p:nvPr/>
        </p:nvSpPr>
        <p:spPr>
          <a:xfrm rot="-2700000">
            <a:off x="6909643" y="4213941"/>
            <a:ext cx="1104784" cy="1600324"/>
          </a:xfrm>
          <a:prstGeom prst="trapezoid">
            <a:avLst>
              <a:gd name="adj" fmla="val 3252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094" name="Google Shape;2094;p49"/>
          <p:cNvSpPr/>
          <p:nvPr/>
        </p:nvSpPr>
        <p:spPr>
          <a:xfrm rot="-8100000" flipH="1">
            <a:off x="6909643" y="1970974"/>
            <a:ext cx="1104784" cy="1600324"/>
          </a:xfrm>
          <a:prstGeom prst="trapezoid">
            <a:avLst>
              <a:gd name="adj" fmla="val 3252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095" name="Google Shape;2095;p49"/>
          <p:cNvSpPr/>
          <p:nvPr/>
        </p:nvSpPr>
        <p:spPr>
          <a:xfrm rot="8100000">
            <a:off x="4142776" y="1970974"/>
            <a:ext cx="1104784" cy="1600324"/>
          </a:xfrm>
          <a:prstGeom prst="trapezoid">
            <a:avLst>
              <a:gd name="adj" fmla="val 3252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096" name="Google Shape;2096;p49"/>
          <p:cNvSpPr/>
          <p:nvPr/>
        </p:nvSpPr>
        <p:spPr>
          <a:xfrm>
            <a:off x="7580333" y="1522900"/>
            <a:ext cx="3811200" cy="1079200"/>
          </a:xfrm>
          <a:prstGeom prst="roundRect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097" name="Google Shape;2097;p49"/>
          <p:cNvSpPr txBox="1">
            <a:spLocks noGrp="1"/>
          </p:cNvSpPr>
          <p:nvPr>
            <p:ph type="title"/>
          </p:nvPr>
        </p:nvSpPr>
        <p:spPr>
          <a:xfrm>
            <a:off x="609500" y="244715"/>
            <a:ext cx="10972800" cy="64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600" dirty="0">
                <a:solidFill>
                  <a:srgbClr val="006D77"/>
                </a:solidFill>
                <a:latin typeface="+mj-lt"/>
              </a:rPr>
              <a:t>Product Overview</a:t>
            </a:r>
            <a:endParaRPr sz="3600" dirty="0">
              <a:solidFill>
                <a:srgbClr val="006D77"/>
              </a:solidFill>
              <a:latin typeface="+mj-lt"/>
            </a:endParaRPr>
          </a:p>
        </p:txBody>
      </p:sp>
      <p:sp>
        <p:nvSpPr>
          <p:cNvPr id="2098" name="Google Shape;2098;p49"/>
          <p:cNvSpPr txBox="1"/>
          <p:nvPr/>
        </p:nvSpPr>
        <p:spPr>
          <a:xfrm>
            <a:off x="7534663" y="1590952"/>
            <a:ext cx="2518713" cy="228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 defTabSz="1219170">
              <a:buClr>
                <a:srgbClr val="000000"/>
              </a:buClr>
            </a:pPr>
            <a:r>
              <a:rPr lang="en" sz="2400" b="1" kern="0" dirty="0">
                <a:solidFill>
                  <a:srgbClr val="FF0000"/>
                </a:solidFill>
                <a:latin typeface="+mj-lt"/>
                <a:ea typeface="Fira Sans"/>
                <a:cs typeface="Fira Sans"/>
                <a:sym typeface="Fira Sans"/>
              </a:rPr>
              <a:t>Product</a:t>
            </a:r>
            <a:endParaRPr sz="2000" b="1" kern="0" dirty="0">
              <a:solidFill>
                <a:srgbClr val="FF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99" name="Google Shape;2099;p49"/>
          <p:cNvSpPr txBox="1"/>
          <p:nvPr/>
        </p:nvSpPr>
        <p:spPr>
          <a:xfrm>
            <a:off x="7880400" y="1871067"/>
            <a:ext cx="2228000" cy="6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 defTabSz="1219170">
              <a:lnSpc>
                <a:spcPct val="115000"/>
              </a:lnSpc>
              <a:buClr>
                <a:srgbClr val="000000"/>
              </a:buClr>
            </a:pPr>
            <a:r>
              <a:rPr lang="en-GB" sz="1600" kern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Cloud-based School Management System</a:t>
            </a:r>
          </a:p>
        </p:txBody>
      </p:sp>
      <p:sp>
        <p:nvSpPr>
          <p:cNvPr id="2100" name="Google Shape;2100;p49"/>
          <p:cNvSpPr/>
          <p:nvPr/>
        </p:nvSpPr>
        <p:spPr>
          <a:xfrm>
            <a:off x="10312400" y="1427633"/>
            <a:ext cx="1270000" cy="127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42863" dist="19050" dir="1080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01" name="Google Shape;2101;p49"/>
          <p:cNvSpPr/>
          <p:nvPr/>
        </p:nvSpPr>
        <p:spPr>
          <a:xfrm>
            <a:off x="10446367" y="1561467"/>
            <a:ext cx="1002000" cy="100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07" name="Google Shape;2107;p49"/>
          <p:cNvSpPr/>
          <p:nvPr/>
        </p:nvSpPr>
        <p:spPr>
          <a:xfrm>
            <a:off x="7580333" y="5163133"/>
            <a:ext cx="3811200" cy="1079200"/>
          </a:xfrm>
          <a:prstGeom prst="roundRect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08" name="Google Shape;2108;p49"/>
          <p:cNvSpPr txBox="1"/>
          <p:nvPr/>
        </p:nvSpPr>
        <p:spPr>
          <a:xfrm>
            <a:off x="7880400" y="5260967"/>
            <a:ext cx="2219200" cy="2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 defTabSz="1219170">
              <a:buClr>
                <a:srgbClr val="000000"/>
              </a:buClr>
            </a:pPr>
            <a:r>
              <a:rPr lang="en" sz="2400" b="1" kern="0" dirty="0">
                <a:solidFill>
                  <a:srgbClr val="FF0000"/>
                </a:solidFill>
                <a:latin typeface="+mj-lt"/>
                <a:ea typeface="Fira Sans"/>
                <a:cs typeface="Fira Sans"/>
                <a:sym typeface="Fira Sans"/>
              </a:rPr>
              <a:t>Vision</a:t>
            </a:r>
            <a:endParaRPr sz="1867" b="1" kern="0" dirty="0">
              <a:solidFill>
                <a:srgbClr val="FF0000"/>
              </a:solidFill>
              <a:latin typeface="+mj-lt"/>
              <a:ea typeface="Fira Sans"/>
              <a:cs typeface="Fira Sans"/>
              <a:sym typeface="Fira Sans"/>
            </a:endParaRPr>
          </a:p>
        </p:txBody>
      </p:sp>
      <p:sp>
        <p:nvSpPr>
          <p:cNvPr id="2109" name="Google Shape;2109;p49"/>
          <p:cNvSpPr txBox="1"/>
          <p:nvPr/>
        </p:nvSpPr>
        <p:spPr>
          <a:xfrm>
            <a:off x="7649497" y="5489524"/>
            <a:ext cx="2606003" cy="654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 defTabSz="1219170">
              <a:lnSpc>
                <a:spcPct val="115000"/>
              </a:lnSpc>
              <a:buClr>
                <a:srgbClr val="000000"/>
              </a:buClr>
            </a:pPr>
            <a:r>
              <a:rPr lang="en" sz="1500" kern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SMS software reference for A-level Schools in Nigeria.</a:t>
            </a:r>
            <a:endParaRPr sz="1500" kern="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0" name="Google Shape;2110;p49"/>
          <p:cNvSpPr/>
          <p:nvPr/>
        </p:nvSpPr>
        <p:spPr>
          <a:xfrm>
            <a:off x="10312400" y="5067867"/>
            <a:ext cx="1270000" cy="12700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42863" dist="19050" dir="1080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11" name="Google Shape;2111;p49"/>
          <p:cNvSpPr/>
          <p:nvPr/>
        </p:nvSpPr>
        <p:spPr>
          <a:xfrm>
            <a:off x="10446367" y="5201700"/>
            <a:ext cx="1002000" cy="100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12" name="Google Shape;2112;p49"/>
          <p:cNvSpPr/>
          <p:nvPr/>
        </p:nvSpPr>
        <p:spPr>
          <a:xfrm flipH="1">
            <a:off x="800467" y="1522900"/>
            <a:ext cx="3811200" cy="1079200"/>
          </a:xfrm>
          <a:prstGeom prst="roundRect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13" name="Google Shape;2113;p49"/>
          <p:cNvSpPr txBox="1"/>
          <p:nvPr/>
        </p:nvSpPr>
        <p:spPr>
          <a:xfrm flipH="1">
            <a:off x="2083600" y="1620733"/>
            <a:ext cx="2219200" cy="2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2400" b="1" kern="0" dirty="0">
                <a:solidFill>
                  <a:srgbClr val="FF0000"/>
                </a:solidFill>
                <a:latin typeface="Arial"/>
                <a:ea typeface="Fira Sans"/>
                <a:cs typeface="Fira Sans"/>
                <a:sym typeface="Fira Sans"/>
              </a:rPr>
              <a:t>Mission</a:t>
            </a:r>
            <a:endParaRPr sz="2133" b="1" kern="0" dirty="0">
              <a:solidFill>
                <a:srgbClr val="FF0000"/>
              </a:solidFill>
              <a:latin typeface="Arial"/>
              <a:ea typeface="Fira Sans"/>
              <a:cs typeface="Fira Sans"/>
              <a:sym typeface="Fira Sans"/>
            </a:endParaRPr>
          </a:p>
        </p:txBody>
      </p:sp>
      <p:sp>
        <p:nvSpPr>
          <p:cNvPr id="2114" name="Google Shape;2114;p49"/>
          <p:cNvSpPr txBox="1"/>
          <p:nvPr/>
        </p:nvSpPr>
        <p:spPr>
          <a:xfrm flipH="1">
            <a:off x="2083600" y="1871067"/>
            <a:ext cx="2228000" cy="6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600" kern="0" dirty="0">
                <a:solidFill>
                  <a:srgbClr val="000000"/>
                </a:solidFill>
                <a:latin typeface="Arial"/>
                <a:ea typeface="Roboto"/>
                <a:cs typeface="Roboto"/>
                <a:sym typeface="Roboto"/>
              </a:rPr>
              <a:t>To promote online education in Nigeria</a:t>
            </a:r>
            <a:endParaRPr sz="1600" kern="0" dirty="0">
              <a:solidFill>
                <a:srgbClr val="000000"/>
              </a:solidFill>
              <a:latin typeface="Arial"/>
              <a:ea typeface="Roboto"/>
              <a:cs typeface="Roboto"/>
              <a:sym typeface="Roboto"/>
            </a:endParaRPr>
          </a:p>
        </p:txBody>
      </p:sp>
      <p:sp>
        <p:nvSpPr>
          <p:cNvPr id="2115" name="Google Shape;2115;p49"/>
          <p:cNvSpPr/>
          <p:nvPr/>
        </p:nvSpPr>
        <p:spPr>
          <a:xfrm flipH="1">
            <a:off x="609600" y="1427633"/>
            <a:ext cx="1270000" cy="127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2863" dist="1905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16" name="Google Shape;2116;p49"/>
          <p:cNvSpPr/>
          <p:nvPr/>
        </p:nvSpPr>
        <p:spPr>
          <a:xfrm flipH="1">
            <a:off x="743633" y="1561467"/>
            <a:ext cx="1002000" cy="100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22" name="Google Shape;2122;p49"/>
          <p:cNvSpPr/>
          <p:nvPr/>
        </p:nvSpPr>
        <p:spPr>
          <a:xfrm flipH="1">
            <a:off x="800467" y="5163133"/>
            <a:ext cx="3811200" cy="1079200"/>
          </a:xfrm>
          <a:prstGeom prst="roundRect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23" name="Google Shape;2123;p49"/>
          <p:cNvSpPr txBox="1"/>
          <p:nvPr/>
        </p:nvSpPr>
        <p:spPr>
          <a:xfrm flipH="1">
            <a:off x="1713071" y="5262600"/>
            <a:ext cx="2866034" cy="226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 defTabSz="1219170">
              <a:buClr>
                <a:srgbClr val="000000"/>
              </a:buClr>
            </a:pPr>
            <a:r>
              <a:rPr lang="en-GB" b="1" kern="0" dirty="0">
                <a:solidFill>
                  <a:srgbClr val="FF0000"/>
                </a:solidFill>
                <a:latin typeface="+mj-lt"/>
                <a:ea typeface="Fira Sans"/>
                <a:cs typeface="Fira Sans"/>
                <a:sym typeface="Fira Sans"/>
              </a:rPr>
              <a:t>Competitive Advantage</a:t>
            </a:r>
          </a:p>
        </p:txBody>
      </p:sp>
      <p:sp>
        <p:nvSpPr>
          <p:cNvPr id="2124" name="Google Shape;2124;p49"/>
          <p:cNvSpPr txBox="1"/>
          <p:nvPr/>
        </p:nvSpPr>
        <p:spPr>
          <a:xfrm flipH="1">
            <a:off x="2032088" y="5701671"/>
            <a:ext cx="2228000" cy="6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GB" sz="1600" kern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Targeted Customers- A-Level Schools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sz="1600" kern="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5" name="Google Shape;2125;p49"/>
          <p:cNvSpPr/>
          <p:nvPr/>
        </p:nvSpPr>
        <p:spPr>
          <a:xfrm flipH="1">
            <a:off x="609600" y="5067867"/>
            <a:ext cx="1270000" cy="12700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42863" dist="1905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26" name="Google Shape;2126;p49"/>
          <p:cNvSpPr/>
          <p:nvPr/>
        </p:nvSpPr>
        <p:spPr>
          <a:xfrm flipH="1">
            <a:off x="743633" y="5201700"/>
            <a:ext cx="1002000" cy="100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27" name="Google Shape;2127;p49"/>
          <p:cNvSpPr/>
          <p:nvPr/>
        </p:nvSpPr>
        <p:spPr>
          <a:xfrm>
            <a:off x="4813300" y="2599900"/>
            <a:ext cx="2565200" cy="2565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2863" dist="28575" dir="534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28" name="Google Shape;2128;p49"/>
          <p:cNvSpPr/>
          <p:nvPr/>
        </p:nvSpPr>
        <p:spPr>
          <a:xfrm>
            <a:off x="4981917" y="2768251"/>
            <a:ext cx="2228000" cy="2228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29" name="Google Shape;2129;p49"/>
          <p:cNvSpPr txBox="1"/>
          <p:nvPr/>
        </p:nvSpPr>
        <p:spPr>
          <a:xfrm>
            <a:off x="5139600" y="3691200"/>
            <a:ext cx="1912800" cy="8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GB" sz="2400" b="1" kern="0" dirty="0">
                <a:solidFill>
                  <a:srgbClr val="FF5400"/>
                </a:solidFill>
                <a:latin typeface="Arial"/>
                <a:ea typeface="Fira Sans"/>
                <a:cs typeface="Fira Sans"/>
                <a:sym typeface="Fira Sans"/>
              </a:rPr>
              <a:t>PRODUCT OVERVIEW</a:t>
            </a:r>
          </a:p>
        </p:txBody>
      </p:sp>
      <p:grpSp>
        <p:nvGrpSpPr>
          <p:cNvPr id="2133" name="Google Shape;2133;p49"/>
          <p:cNvGrpSpPr/>
          <p:nvPr/>
        </p:nvGrpSpPr>
        <p:grpSpPr>
          <a:xfrm>
            <a:off x="5842070" y="3049461"/>
            <a:ext cx="473037" cy="452361"/>
            <a:chOff x="5045500" y="842250"/>
            <a:chExt cx="503875" cy="481850"/>
          </a:xfrm>
        </p:grpSpPr>
        <p:sp>
          <p:nvSpPr>
            <p:cNvPr id="2134" name="Google Shape;2134;p49"/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435D74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49"/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435D74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136" name="Google Shape;2136;p49"/>
          <p:cNvGrpSpPr/>
          <p:nvPr/>
        </p:nvGrpSpPr>
        <p:grpSpPr>
          <a:xfrm>
            <a:off x="10800779" y="5476642"/>
            <a:ext cx="293187" cy="452127"/>
            <a:chOff x="5726350" y="2028150"/>
            <a:chExt cx="312300" cy="481600"/>
          </a:xfrm>
        </p:grpSpPr>
        <p:sp>
          <p:nvSpPr>
            <p:cNvPr id="2137" name="Google Shape;2137;p49"/>
            <p:cNvSpPr/>
            <p:nvPr/>
          </p:nvSpPr>
          <p:spPr>
            <a:xfrm>
              <a:off x="5756075" y="2028150"/>
              <a:ext cx="252825" cy="83275"/>
            </a:xfrm>
            <a:custGeom>
              <a:avLst/>
              <a:gdLst/>
              <a:ahLst/>
              <a:cxnLst/>
              <a:rect l="l" t="t" r="r" b="b"/>
              <a:pathLst>
                <a:path w="10113" h="3331" extrusionOk="0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435D74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49"/>
            <p:cNvSpPr/>
            <p:nvPr/>
          </p:nvSpPr>
          <p:spPr>
            <a:xfrm>
              <a:off x="5726350" y="2139650"/>
              <a:ext cx="312300" cy="224425"/>
            </a:xfrm>
            <a:custGeom>
              <a:avLst/>
              <a:gdLst/>
              <a:ahLst/>
              <a:cxnLst/>
              <a:rect l="l" t="t" r="r" b="b"/>
              <a:pathLst>
                <a:path w="12492" h="8977" extrusionOk="0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435D74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49"/>
            <p:cNvSpPr/>
            <p:nvPr/>
          </p:nvSpPr>
          <p:spPr>
            <a:xfrm>
              <a:off x="5842500" y="2392350"/>
              <a:ext cx="79975" cy="117400"/>
            </a:xfrm>
            <a:custGeom>
              <a:avLst/>
              <a:gdLst/>
              <a:ahLst/>
              <a:cxnLst/>
              <a:rect l="l" t="t" r="r" b="b"/>
              <a:pathLst>
                <a:path w="3199" h="4696" extrusionOk="0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435D74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140" name="Google Shape;2140;p49"/>
          <p:cNvSpPr/>
          <p:nvPr/>
        </p:nvSpPr>
        <p:spPr>
          <a:xfrm>
            <a:off x="1010550" y="1848925"/>
            <a:ext cx="460036" cy="427060"/>
          </a:xfrm>
          <a:custGeom>
            <a:avLst/>
            <a:gdLst/>
            <a:ahLst/>
            <a:cxnLst/>
            <a:rect l="l" t="t" r="r" b="b"/>
            <a:pathLst>
              <a:path w="19601" h="18196" extrusionOk="0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435D74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142" name="Google Shape;2142;p49"/>
          <p:cNvGrpSpPr/>
          <p:nvPr/>
        </p:nvGrpSpPr>
        <p:grpSpPr>
          <a:xfrm>
            <a:off x="1014400" y="5489524"/>
            <a:ext cx="452337" cy="452337"/>
            <a:chOff x="1492675" y="4992125"/>
            <a:chExt cx="481825" cy="481825"/>
          </a:xfrm>
        </p:grpSpPr>
        <p:sp>
          <p:nvSpPr>
            <p:cNvPr id="2143" name="Google Shape;2143;p49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435D74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49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435D74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145" name="Google Shape;2145;p49"/>
          <p:cNvGrpSpPr/>
          <p:nvPr/>
        </p:nvGrpSpPr>
        <p:grpSpPr>
          <a:xfrm>
            <a:off x="10721098" y="1839297"/>
            <a:ext cx="452548" cy="449591"/>
            <a:chOff x="3863900" y="4993625"/>
            <a:chExt cx="482050" cy="478900"/>
          </a:xfrm>
        </p:grpSpPr>
        <p:sp>
          <p:nvSpPr>
            <p:cNvPr id="2146" name="Google Shape;2146;p49"/>
            <p:cNvSpPr/>
            <p:nvPr/>
          </p:nvSpPr>
          <p:spPr>
            <a:xfrm>
              <a:off x="3877525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435D74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49"/>
            <p:cNvSpPr/>
            <p:nvPr/>
          </p:nvSpPr>
          <p:spPr>
            <a:xfrm>
              <a:off x="4113750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435D74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49"/>
            <p:cNvSpPr/>
            <p:nvPr/>
          </p:nvSpPr>
          <p:spPr>
            <a:xfrm>
              <a:off x="3998800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435D74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49"/>
            <p:cNvSpPr/>
            <p:nvPr/>
          </p:nvSpPr>
          <p:spPr>
            <a:xfrm>
              <a:off x="3863900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435D74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46" name="Picture Placeholder 10" descr="A picture containing shape&#10;&#10;Description automatically generated">
            <a:extLst>
              <a:ext uri="{FF2B5EF4-FFF2-40B4-BE49-F238E27FC236}">
                <a16:creationId xmlns:a16="http://schemas.microsoft.com/office/drawing/2014/main" id="{7CF20852-A40D-159A-B002-7A75A26F9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5" b="7755"/>
          <a:stretch>
            <a:fillRect/>
          </a:stretch>
        </p:blipFill>
        <p:spPr>
          <a:xfrm>
            <a:off x="285827" y="158362"/>
            <a:ext cx="1180910" cy="8435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urtains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2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3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3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3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7FACDB-655C-474D-B47C-5F07DB692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7" b="5147"/>
          <a:stretch/>
        </p:blipFill>
        <p:spPr>
          <a:xfrm>
            <a:off x="457200" y="466627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6394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462" y="5542378"/>
            <a:ext cx="4082142" cy="585788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318" y="1481138"/>
            <a:ext cx="2141764" cy="5143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6D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 GAP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FF1291-56EB-4A7B-A198-1D91F9ECC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4375" y="2557463"/>
            <a:ext cx="2141764" cy="514350"/>
          </a:xfrm>
        </p:spPr>
        <p:txBody>
          <a:bodyPr/>
          <a:lstStyle/>
          <a:p>
            <a:r>
              <a:rPr lang="en-US" b="1" dirty="0">
                <a:solidFill>
                  <a:srgbClr val="006D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84E21C-7534-4FB5-9709-F7D1A1103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20800" y="3633788"/>
            <a:ext cx="2141764" cy="514350"/>
          </a:xfrm>
        </p:spPr>
        <p:txBody>
          <a:bodyPr/>
          <a:lstStyle/>
          <a:p>
            <a:r>
              <a:rPr lang="en-US" b="1" dirty="0">
                <a:solidFill>
                  <a:srgbClr val="006D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usability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594564-4FC6-401A-8586-44735EE819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05000" y="4710114"/>
            <a:ext cx="2141764" cy="514350"/>
          </a:xfrm>
        </p:spPr>
        <p:txBody>
          <a:bodyPr/>
          <a:lstStyle/>
          <a:p>
            <a:r>
              <a:rPr lang="en-US" b="1" dirty="0">
                <a:solidFill>
                  <a:srgbClr val="006D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5" y="1594478"/>
            <a:ext cx="6952263" cy="962985"/>
          </a:xfrm>
        </p:spPr>
        <p:txBody>
          <a:bodyPr>
            <a:normAutofit/>
          </a:bodyPr>
          <a:lstStyle/>
          <a:p>
            <a:pPr algn="just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School Management Systems are targeted towards primary and secondary schools. Nobody seems to think A-level schools should adopt online Education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6CE8C6-E12D-4A0D-8553-7FFA31941D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7" y="2682564"/>
            <a:ext cx="6367771" cy="1010842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50,000+ students enroll into A-level schools annually. There are at least 5 privately owned A-Level schools in every state in Nigeria. These students are registered and managed using manual processes.</a:t>
            </a:r>
          </a:p>
          <a:p>
            <a:pPr algn="just"/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C7D5285-85DF-4331-A6FA-1AE847CA4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6937" y="3755394"/>
            <a:ext cx="5776862" cy="1010842"/>
          </a:xfrm>
        </p:spPr>
        <p:txBody>
          <a:bodyPr>
            <a:normAutofit/>
          </a:bodyPr>
          <a:lstStyle/>
          <a:p>
            <a:pPr algn="just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Customers want something that’s easy to adopt and simple to use</a:t>
            </a:r>
          </a:p>
          <a:p>
            <a:pPr algn="just"/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2D305EF-9A88-496B-BFC1-D589A01EE3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5279" y="4824430"/>
            <a:ext cx="5178520" cy="1010842"/>
          </a:xfrm>
        </p:spPr>
        <p:txBody>
          <a:bodyPr>
            <a:noAutofit/>
          </a:bodyPr>
          <a:lstStyle/>
          <a:p>
            <a:pPr algn="just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A-level schools sometimes experience low enrolment due to inability of students to travel to their location. Also, they provide accommodation for students incurring large expenses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CEABB6-07DC-46E8-9B57-56EC44A396E5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blinds dir="vert"/>
      </p:transition>
    </mc:Choice>
    <mc:Fallback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>
            <a:extLst>
              <a:ext uri="{FF2B5EF4-FFF2-40B4-BE49-F238E27FC236}">
                <a16:creationId xmlns:a16="http://schemas.microsoft.com/office/drawing/2014/main" id="{BFE2B5AB-A5E2-4E81-9A28-0F3EFE4B4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49" y="4780528"/>
            <a:ext cx="3337712" cy="639195"/>
          </a:xfrm>
          <a:ln>
            <a:noFill/>
          </a:ln>
        </p:spPr>
        <p:txBody>
          <a:bodyPr/>
          <a:lstStyle/>
          <a:p>
            <a:r>
              <a:rPr lang="en-US" sz="5400" cap="none" spc="0" dirty="0">
                <a:ln w="0"/>
                <a:solidFill>
                  <a:srgbClr val="D2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</a:p>
        </p:txBody>
      </p:sp>
      <p:pic>
        <p:nvPicPr>
          <p:cNvPr id="70" name="Picture Placeholder 69" descr="Store outline">
            <a:extLst>
              <a:ext uri="{FF2B5EF4-FFF2-40B4-BE49-F238E27FC236}">
                <a16:creationId xmlns:a16="http://schemas.microsoft.com/office/drawing/2014/main" id="{C5BC0C3F-C9C6-43FA-BA19-88445A15FF31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414645" y="758825"/>
            <a:ext cx="599148" cy="600075"/>
          </a:xfrm>
        </p:spPr>
      </p:pic>
      <p:sp>
        <p:nvSpPr>
          <p:cNvPr id="106" name="Text Placeholder 105">
            <a:extLst>
              <a:ext uri="{FF2B5EF4-FFF2-40B4-BE49-F238E27FC236}">
                <a16:creationId xmlns:a16="http://schemas.microsoft.com/office/drawing/2014/main" id="{F602BA9F-64DF-443C-A15D-FB8E9129F1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14645" y="1388209"/>
            <a:ext cx="3281555" cy="426393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rgbClr val="006D77"/>
                </a:solidFill>
              </a:rPr>
              <a:t>Close the gap</a:t>
            </a:r>
          </a:p>
        </p:txBody>
      </p:sp>
      <p:sp>
        <p:nvSpPr>
          <p:cNvPr id="102" name="Text Placeholder 101">
            <a:extLst>
              <a:ext uri="{FF2B5EF4-FFF2-40B4-BE49-F238E27FC236}">
                <a16:creationId xmlns:a16="http://schemas.microsoft.com/office/drawing/2014/main" id="{87C9F3E7-849D-4701-91D9-6C693FCDFD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14645" y="1767713"/>
            <a:ext cx="3281555" cy="1125740"/>
          </a:xfrm>
        </p:spPr>
        <p:txBody>
          <a:bodyPr/>
          <a:lstStyle/>
          <a:p>
            <a:r>
              <a:rPr lang="en-US" dirty="0"/>
              <a:t>Our product provides school management systems tailored to the needs of locally owned A-Level schools in Nigeria.</a:t>
            </a:r>
          </a:p>
        </p:txBody>
      </p:sp>
      <p:pic>
        <p:nvPicPr>
          <p:cNvPr id="73" name="Picture Placeholder 72" descr="Piggy Bank outline">
            <a:extLst>
              <a:ext uri="{FF2B5EF4-FFF2-40B4-BE49-F238E27FC236}">
                <a16:creationId xmlns:a16="http://schemas.microsoft.com/office/drawing/2014/main" id="{171B782E-274D-43CA-B223-838F0D5ACED5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414645" y="3251858"/>
            <a:ext cx="599148" cy="600075"/>
          </a:xfrm>
        </p:spPr>
      </p:pic>
      <p:sp>
        <p:nvSpPr>
          <p:cNvPr id="108" name="Text Placeholder 107">
            <a:extLst>
              <a:ext uri="{FF2B5EF4-FFF2-40B4-BE49-F238E27FC236}">
                <a16:creationId xmlns:a16="http://schemas.microsoft.com/office/drawing/2014/main" id="{F91A931F-104A-4201-B572-DEAC49B6EA5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14645" y="3866925"/>
            <a:ext cx="3281555" cy="428891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rgbClr val="006D77"/>
                </a:solidFill>
              </a:rPr>
              <a:t>Cost savings</a:t>
            </a:r>
          </a:p>
        </p:txBody>
      </p:sp>
      <p:sp>
        <p:nvSpPr>
          <p:cNvPr id="104" name="Text Placeholder 103">
            <a:extLst>
              <a:ext uri="{FF2B5EF4-FFF2-40B4-BE49-F238E27FC236}">
                <a16:creationId xmlns:a16="http://schemas.microsoft.com/office/drawing/2014/main" id="{7A039369-92B6-432F-B823-6AAFAC1191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14645" y="4248925"/>
            <a:ext cx="3281555" cy="1429216"/>
          </a:xfrm>
        </p:spPr>
        <p:txBody>
          <a:bodyPr>
            <a:normAutofit/>
          </a:bodyPr>
          <a:lstStyle/>
          <a:p>
            <a:r>
              <a:rPr lang="en-US" dirty="0"/>
              <a:t>Schools are able to reduce accommodation expenses by using our product  to reach and teach student regardless of their location. </a:t>
            </a:r>
          </a:p>
        </p:txBody>
      </p:sp>
      <p:pic>
        <p:nvPicPr>
          <p:cNvPr id="71" name="Picture Placeholder 70" descr="Group of women outline">
            <a:extLst>
              <a:ext uri="{FF2B5EF4-FFF2-40B4-BE49-F238E27FC236}">
                <a16:creationId xmlns:a16="http://schemas.microsoft.com/office/drawing/2014/main" id="{8737B8AB-109F-4DF2-8468-26ABD1CD1A97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077157" y="773142"/>
            <a:ext cx="599148" cy="600075"/>
          </a:xfrm>
        </p:spPr>
      </p:pic>
      <p:sp>
        <p:nvSpPr>
          <p:cNvPr id="107" name="Text Placeholder 106">
            <a:extLst>
              <a:ext uri="{FF2B5EF4-FFF2-40B4-BE49-F238E27FC236}">
                <a16:creationId xmlns:a16="http://schemas.microsoft.com/office/drawing/2014/main" id="{EE7D047E-59C2-45CD-92F2-D40EC13396D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72244" y="1388209"/>
            <a:ext cx="3281556" cy="426393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rgbClr val="006D77"/>
                </a:solidFill>
              </a:rPr>
              <a:t>Target Audience</a:t>
            </a:r>
          </a:p>
        </p:txBody>
      </p:sp>
      <p:sp>
        <p:nvSpPr>
          <p:cNvPr id="103" name="Text Placeholder 102">
            <a:extLst>
              <a:ext uri="{FF2B5EF4-FFF2-40B4-BE49-F238E27FC236}">
                <a16:creationId xmlns:a16="http://schemas.microsoft.com/office/drawing/2014/main" id="{646AF0A1-85BB-4AA7-A21D-31E3ACA4E4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72244" y="1767713"/>
            <a:ext cx="3281556" cy="632469"/>
          </a:xfrm>
        </p:spPr>
        <p:txBody>
          <a:bodyPr/>
          <a:lstStyle/>
          <a:p>
            <a:r>
              <a:rPr lang="en-US" dirty="0"/>
              <a:t>A-Level School Owners and  Administrators</a:t>
            </a:r>
          </a:p>
        </p:txBody>
      </p:sp>
      <p:pic>
        <p:nvPicPr>
          <p:cNvPr id="72" name="Picture Placeholder 71" descr="Postit Notes 3 outline">
            <a:extLst>
              <a:ext uri="{FF2B5EF4-FFF2-40B4-BE49-F238E27FC236}">
                <a16:creationId xmlns:a16="http://schemas.microsoft.com/office/drawing/2014/main" id="{E90427B4-D39F-47A3-97B4-C74C268A7B7C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072244" y="3237794"/>
            <a:ext cx="599148" cy="600075"/>
          </a:xfrm>
        </p:spPr>
      </p:pic>
      <p:sp>
        <p:nvSpPr>
          <p:cNvPr id="109" name="Text Placeholder 108">
            <a:extLst>
              <a:ext uri="{FF2B5EF4-FFF2-40B4-BE49-F238E27FC236}">
                <a16:creationId xmlns:a16="http://schemas.microsoft.com/office/drawing/2014/main" id="{E3A6F092-A0CA-42CA-9DCB-8C68F03ADE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72244" y="3866925"/>
            <a:ext cx="3281556" cy="428891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rgbClr val="006D77"/>
                </a:solidFill>
              </a:rPr>
              <a:t>Easy to use</a:t>
            </a:r>
          </a:p>
        </p:txBody>
      </p:sp>
      <p:sp>
        <p:nvSpPr>
          <p:cNvPr id="105" name="Text Placeholder 104">
            <a:extLst>
              <a:ext uri="{FF2B5EF4-FFF2-40B4-BE49-F238E27FC236}">
                <a16:creationId xmlns:a16="http://schemas.microsoft.com/office/drawing/2014/main" id="{649F134A-1B56-4E11-A372-68E33FEC1E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72244" y="4248925"/>
            <a:ext cx="3281556" cy="1429216"/>
          </a:xfrm>
        </p:spPr>
        <p:txBody>
          <a:bodyPr>
            <a:normAutofit/>
          </a:bodyPr>
          <a:lstStyle/>
          <a:p>
            <a:r>
              <a:rPr lang="en-US" dirty="0"/>
              <a:t>Web-based, user friendly product  that allows for intuitive navigation.​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C6252-4303-4C45-9EC4-303A08CB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860B6F-2FE3-4DE6-9496-980E987E7466}" type="slidenum">
              <a:rPr kumimoji="0" lang="en-US" sz="1000" b="0" i="0" u="none" strike="noStrike" kern="1200" cap="all" spc="10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aford" panose="020B0502030303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0" i="0" u="none" strike="noStrike" kern="1200" cap="all" spc="10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aford" panose="020B05020303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17742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fractur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 descr="SmartArt Graphic"/>
          <p:cNvGraphicFramePr/>
          <p:nvPr>
            <p:extLst>
              <p:ext uri="{D42A27DB-BD31-4B8C-83A1-F6EECF244321}">
                <p14:modId xmlns:p14="http://schemas.microsoft.com/office/powerpoint/2010/main" val="581098546"/>
              </p:ext>
            </p:extLst>
          </p:nvPr>
        </p:nvGraphicFramePr>
        <p:xfrm>
          <a:off x="1062034" y="1717990"/>
          <a:ext cx="11345866" cy="4637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1C5C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SWOT Analysis</a:t>
            </a:r>
          </a:p>
        </p:txBody>
      </p:sp>
      <p:pic>
        <p:nvPicPr>
          <p:cNvPr id="4" name="Google Shape;500;p56">
            <a:extLst>
              <a:ext uri="{FF2B5EF4-FFF2-40B4-BE49-F238E27FC236}">
                <a16:creationId xmlns:a16="http://schemas.microsoft.com/office/drawing/2014/main" id="{FEC023AF-DE25-42BA-A618-7D9443D69557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4001" r="4001"/>
          <a:stretch/>
        </p:blipFill>
        <p:spPr>
          <a:xfrm>
            <a:off x="10595275" y="542107"/>
            <a:ext cx="1335423" cy="1284699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5" name="Google Shape;501;p56">
            <a:extLst>
              <a:ext uri="{FF2B5EF4-FFF2-40B4-BE49-F238E27FC236}">
                <a16:creationId xmlns:a16="http://schemas.microsoft.com/office/drawing/2014/main" id="{EB897088-3E5A-4EC3-90EC-7F9C48E67D92}"/>
              </a:ext>
            </a:extLst>
          </p:cNvPr>
          <p:cNvPicPr preferRelativeResize="0"/>
          <p:nvPr/>
        </p:nvPicPr>
        <p:blipFill rotWithShape="1">
          <a:blip r:embed="rId9">
            <a:alphaModFix/>
            <a:duotone>
              <a:prstClr val="black"/>
              <a:srgbClr val="006D77">
                <a:tint val="45000"/>
                <a:satMod val="400000"/>
              </a:srgbClr>
            </a:duotone>
          </a:blip>
          <a:srcRect t="4169" b="3783"/>
          <a:stretch/>
        </p:blipFill>
        <p:spPr>
          <a:xfrm rot="-4023074" flipH="1">
            <a:off x="9590472" y="1046790"/>
            <a:ext cx="1278110" cy="1079982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4253949"/>
      </p:ext>
    </p:extLst>
  </p:cSld>
  <p:clrMapOvr>
    <a:masterClrMapping/>
  </p:clrMapOvr>
  <p:transition spd="med">
    <p:wheel spokes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E9AD5-350E-4FC7-BC29-0A27A19D53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993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Roadmap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4E53CF-0A1D-468B-A4BC-ED73320B24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240970"/>
            <a:ext cx="9144000" cy="492295"/>
          </a:xfrm>
        </p:spPr>
        <p:txBody>
          <a:bodyPr>
            <a:normAutofit/>
          </a:bodyPr>
          <a:lstStyle/>
          <a:p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Current and Proposed Features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A9A999-A5A3-4817-8459-1CB0598066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913" y="1953305"/>
            <a:ext cx="2187553" cy="1627632"/>
          </a:xfrm>
        </p:spPr>
        <p:txBody>
          <a:bodyPr/>
          <a:lstStyle/>
          <a:p>
            <a:pPr indent="0">
              <a:buNone/>
            </a:pPr>
            <a:r>
              <a:rPr lang="en-US" sz="1800" dirty="0">
                <a:solidFill>
                  <a:schemeClr val="tx1"/>
                </a:solidFill>
              </a:rPr>
              <a:t>Features:</a:t>
            </a:r>
          </a:p>
          <a:p>
            <a:r>
              <a:rPr lang="en-US" dirty="0"/>
              <a:t>Student Module</a:t>
            </a:r>
          </a:p>
          <a:p>
            <a:r>
              <a:rPr lang="en-US" dirty="0"/>
              <a:t>Learning Management</a:t>
            </a:r>
          </a:p>
          <a:p>
            <a:r>
              <a:rPr lang="en-US" dirty="0"/>
              <a:t>Teacher’s Module</a:t>
            </a:r>
          </a:p>
          <a:p>
            <a:r>
              <a:rPr lang="en-US" dirty="0"/>
              <a:t>Admin Module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06C12E-0862-4736-A276-C8B4B231BE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63011" y="1953305"/>
            <a:ext cx="2296896" cy="1627632"/>
          </a:xfrm>
        </p:spPr>
        <p:txBody>
          <a:bodyPr/>
          <a:lstStyle/>
          <a:p>
            <a:pPr indent="0">
              <a:buNone/>
            </a:pPr>
            <a:r>
              <a:rPr lang="en-US" sz="1800" dirty="0">
                <a:solidFill>
                  <a:schemeClr val="tx1"/>
                </a:solidFill>
              </a:rPr>
              <a:t>Features:</a:t>
            </a:r>
          </a:p>
          <a:p>
            <a:r>
              <a:rPr lang="en-US" dirty="0"/>
              <a:t>Communication tools(Messaging, notice board)</a:t>
            </a:r>
          </a:p>
          <a:p>
            <a:r>
              <a:rPr lang="en-US" dirty="0"/>
              <a:t>Live Classes</a:t>
            </a:r>
          </a:p>
          <a:p>
            <a:r>
              <a:rPr lang="en-US" dirty="0"/>
              <a:t>Attendance Management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9E8B88-74CA-460F-AD40-53CFDAA90D1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74465" y="1953305"/>
            <a:ext cx="2221992" cy="1627632"/>
          </a:xfrm>
        </p:spPr>
        <p:txBody>
          <a:bodyPr/>
          <a:lstStyle/>
          <a:p>
            <a:pPr indent="0">
              <a:buNone/>
            </a:pPr>
            <a:r>
              <a:rPr lang="en-US" sz="1800" dirty="0">
                <a:solidFill>
                  <a:schemeClr val="tx1"/>
                </a:solidFill>
              </a:rPr>
              <a:t>Features:</a:t>
            </a:r>
          </a:p>
          <a:p>
            <a:r>
              <a:rPr lang="en-US" dirty="0"/>
              <a:t>Live Examination proctoring</a:t>
            </a:r>
          </a:p>
          <a:p>
            <a:r>
              <a:rPr lang="en-US" dirty="0"/>
              <a:t>Billing and payments</a:t>
            </a:r>
          </a:p>
          <a:p>
            <a:r>
              <a:rPr lang="en-US" dirty="0"/>
              <a:t>Multiple Administrator</a:t>
            </a:r>
          </a:p>
          <a:p>
            <a:r>
              <a:rPr lang="en-US" dirty="0"/>
              <a:t>Admissions</a:t>
            </a:r>
          </a:p>
          <a:p>
            <a:r>
              <a:rPr lang="en-US" dirty="0"/>
              <a:t>Performance Tracking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3DEEA8D-0C4D-422F-9B71-EBA8E1D5E83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8975" y="1953305"/>
            <a:ext cx="1832532" cy="1627632"/>
          </a:xfrm>
        </p:spPr>
        <p:txBody>
          <a:bodyPr/>
          <a:lstStyle/>
          <a:p>
            <a:pPr indent="0">
              <a:buNone/>
            </a:pPr>
            <a:r>
              <a:rPr lang="en-US" sz="1800" dirty="0">
                <a:solidFill>
                  <a:schemeClr val="tx1"/>
                </a:solidFill>
              </a:rPr>
              <a:t>Features:</a:t>
            </a:r>
          </a:p>
          <a:p>
            <a:r>
              <a:rPr lang="en-US" dirty="0"/>
              <a:t>Payroll Management</a:t>
            </a:r>
          </a:p>
          <a:p>
            <a:r>
              <a:rPr lang="en-US" dirty="0"/>
              <a:t>Generate Transcript (Academic Records)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7DB0D79-D19D-40DC-B6B1-B0804CA0C8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indent="0">
              <a:buNone/>
            </a:pPr>
            <a:r>
              <a:rPr lang="en-US" sz="1800" dirty="0">
                <a:solidFill>
                  <a:schemeClr val="tx1"/>
                </a:solidFill>
              </a:rPr>
              <a:t>Features:</a:t>
            </a:r>
          </a:p>
          <a:p>
            <a:r>
              <a:rPr lang="en-US" dirty="0"/>
              <a:t>Library Module</a:t>
            </a:r>
          </a:p>
          <a:p>
            <a:r>
              <a:rPr lang="en-US" dirty="0"/>
              <a:t>Parent Module</a:t>
            </a:r>
          </a:p>
          <a:p>
            <a:r>
              <a:rPr lang="en-US" dirty="0"/>
              <a:t>Creative Course Creation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1449542-B079-445F-BFDA-89C13405BDD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04723" y="5177729"/>
            <a:ext cx="665163" cy="268288"/>
          </a:xfrm>
        </p:spPr>
        <p:txBody>
          <a:bodyPr/>
          <a:lstStyle/>
          <a:p>
            <a:r>
              <a:rPr lang="en-US" dirty="0">
                <a:solidFill>
                  <a:srgbClr val="D72F07"/>
                </a:solidFill>
              </a:rPr>
              <a:t>Start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0E5B547A-81B2-429D-85E6-67508F7C6314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3748" y="5311873"/>
            <a:ext cx="665163" cy="268288"/>
          </a:xfrm>
        </p:spPr>
        <p:txBody>
          <a:bodyPr/>
          <a:lstStyle/>
          <a:p>
            <a:r>
              <a:rPr lang="en-US" dirty="0">
                <a:solidFill>
                  <a:srgbClr val="D72F07"/>
                </a:solidFill>
              </a:rPr>
              <a:t>Stage 1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71A0C0EF-AAD2-48C4-95DD-42D22724CC68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807353" y="5311873"/>
            <a:ext cx="665163" cy="268288"/>
          </a:xfrm>
        </p:spPr>
        <p:txBody>
          <a:bodyPr/>
          <a:lstStyle/>
          <a:p>
            <a:r>
              <a:rPr lang="en-US" dirty="0">
                <a:solidFill>
                  <a:srgbClr val="D72F07"/>
                </a:solidFill>
              </a:rPr>
              <a:t>Stage2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AED693DD-1906-4DAC-9E4B-1A2988A939B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>
                <a:solidFill>
                  <a:srgbClr val="D72F07"/>
                </a:solidFill>
              </a:rPr>
              <a:t>Stage3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02D84136-DE24-475E-A265-099AC282777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solidFill>
                  <a:srgbClr val="D72F07"/>
                </a:solidFill>
              </a:rPr>
              <a:t>Stage4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96A4A46D-B9B3-4E5D-B048-2D306A784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>
              <a:defRPr/>
            </a:pPr>
            <a:r>
              <a:rPr lang="en-US" dirty="0">
                <a:solidFill>
                  <a:srgbClr val="454D55"/>
                </a:solidFill>
                <a:latin typeface="Times New Roman"/>
              </a:rPr>
              <a:t>0</a:t>
            </a:r>
            <a:fld id="{06075B66-BB0A-40EC-93F2-D831CFF2799C}" type="slidenum">
              <a:rPr lang="en-US">
                <a:solidFill>
                  <a:srgbClr val="454D55"/>
                </a:solidFill>
                <a:latin typeface="Times New Roman"/>
              </a:rPr>
              <a:pPr defTabSz="914377">
                <a:defRPr/>
              </a:pPr>
              <a:t>7</a:t>
            </a:fld>
            <a:endParaRPr lang="en-US" dirty="0">
              <a:solidFill>
                <a:srgbClr val="454D55"/>
              </a:solidFill>
              <a:latin typeface="Times New Roman"/>
            </a:endParaRPr>
          </a:p>
        </p:txBody>
      </p:sp>
      <p:pic>
        <p:nvPicPr>
          <p:cNvPr id="11" name="Picture Placeholder 10" descr="A picture containing shape&#10;&#10;Description automatically generated">
            <a:extLst>
              <a:ext uri="{FF2B5EF4-FFF2-40B4-BE49-F238E27FC236}">
                <a16:creationId xmlns:a16="http://schemas.microsoft.com/office/drawing/2014/main" id="{4DC78A94-54AE-42CB-8022-9FE64060321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5" b="7755"/>
          <a:stretch>
            <a:fillRect/>
          </a:stretch>
        </p:blipFill>
        <p:spPr>
          <a:xfrm>
            <a:off x="442913" y="555170"/>
            <a:ext cx="960120" cy="685800"/>
          </a:xfrm>
        </p:spPr>
      </p:pic>
    </p:spTree>
    <p:extLst>
      <p:ext uri="{BB962C8B-B14F-4D97-AF65-F5344CB8AC3E}">
        <p14:creationId xmlns:p14="http://schemas.microsoft.com/office/powerpoint/2010/main" val="4152457318"/>
      </p:ext>
    </p:extLst>
  </p:cSld>
  <p:clrMapOvr>
    <a:masterClrMapping/>
  </p:clrMapOvr>
  <p:transition spd="slow">
    <p:check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9"/>
          <p:cNvSpPr txBox="1">
            <a:spLocks noGrp="1"/>
          </p:cNvSpPr>
          <p:nvPr>
            <p:ph type="title"/>
          </p:nvPr>
        </p:nvSpPr>
        <p:spPr>
          <a:xfrm>
            <a:off x="525207" y="188554"/>
            <a:ext cx="11310310" cy="79994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4000" dirty="0">
                <a:solidFill>
                  <a:srgbClr val="006D77"/>
                </a:solidFill>
                <a:latin typeface="+mj-lt"/>
              </a:rPr>
              <a:t>Business Model Canvas</a:t>
            </a:r>
            <a:endParaRPr sz="4000" dirty="0">
              <a:solidFill>
                <a:srgbClr val="006D77"/>
              </a:solidFill>
              <a:latin typeface="+mj-lt"/>
            </a:endParaRPr>
          </a:p>
        </p:txBody>
      </p:sp>
      <p:sp>
        <p:nvSpPr>
          <p:cNvPr id="470" name="Google Shape;470;p29"/>
          <p:cNvSpPr/>
          <p:nvPr/>
        </p:nvSpPr>
        <p:spPr>
          <a:xfrm>
            <a:off x="9634687" y="1245289"/>
            <a:ext cx="2262345" cy="41580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1" name="Google Shape;471;p29"/>
          <p:cNvSpPr/>
          <p:nvPr/>
        </p:nvSpPr>
        <p:spPr>
          <a:xfrm>
            <a:off x="7317417" y="3361765"/>
            <a:ext cx="2262345" cy="20417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2" name="Google Shape;472;p29"/>
          <p:cNvSpPr/>
          <p:nvPr/>
        </p:nvSpPr>
        <p:spPr>
          <a:xfrm>
            <a:off x="5000086" y="1245289"/>
            <a:ext cx="2262345" cy="4158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3" name="Google Shape;473;p29"/>
          <p:cNvSpPr/>
          <p:nvPr/>
        </p:nvSpPr>
        <p:spPr>
          <a:xfrm>
            <a:off x="2682786" y="3361765"/>
            <a:ext cx="2262345" cy="20417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474" name="Google Shape;474;p29"/>
          <p:cNvSpPr/>
          <p:nvPr/>
        </p:nvSpPr>
        <p:spPr>
          <a:xfrm>
            <a:off x="392919" y="1232232"/>
            <a:ext cx="2262345" cy="4158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FF5400"/>
              </a:solidFill>
            </a:endParaRPr>
          </a:p>
        </p:txBody>
      </p:sp>
      <p:sp>
        <p:nvSpPr>
          <p:cNvPr id="475" name="Google Shape;475;p29"/>
          <p:cNvSpPr/>
          <p:nvPr/>
        </p:nvSpPr>
        <p:spPr>
          <a:xfrm>
            <a:off x="7317417" y="1245289"/>
            <a:ext cx="2262345" cy="20417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6" name="Google Shape;476;p29"/>
          <p:cNvSpPr/>
          <p:nvPr/>
        </p:nvSpPr>
        <p:spPr>
          <a:xfrm>
            <a:off x="2682786" y="1245289"/>
            <a:ext cx="2262345" cy="20417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8" name="Google Shape;478;p29"/>
          <p:cNvSpPr txBox="1"/>
          <p:nvPr/>
        </p:nvSpPr>
        <p:spPr>
          <a:xfrm>
            <a:off x="588415" y="1918200"/>
            <a:ext cx="1816488" cy="50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2133" b="1" dirty="0">
                <a:solidFill>
                  <a:schemeClr val="bg1"/>
                </a:solidFill>
                <a:latin typeface="+mj-lt"/>
                <a:ea typeface="Fira Sans Extra Condensed"/>
                <a:cs typeface="Fira Sans Extra Condensed"/>
                <a:sym typeface="Fira Sans Extra Condensed"/>
              </a:rPr>
              <a:t>Partners</a:t>
            </a:r>
            <a:endParaRPr sz="2133" b="1" dirty="0">
              <a:solidFill>
                <a:schemeClr val="bg1"/>
              </a:solidFill>
              <a:latin typeface="+mj-lt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9" name="Google Shape;479;p29"/>
          <p:cNvSpPr txBox="1"/>
          <p:nvPr/>
        </p:nvSpPr>
        <p:spPr>
          <a:xfrm>
            <a:off x="363794" y="2487714"/>
            <a:ext cx="2202984" cy="2886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ea typeface="Roboto"/>
                <a:cs typeface="Roboto"/>
                <a:sym typeface="Roboto"/>
              </a:rPr>
              <a:t>License providers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ea typeface="Roboto"/>
              <a:cs typeface="Roboto"/>
              <a:sym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a typeface="Roboto"/>
                <a:cs typeface="Roboto"/>
                <a:sym typeface="Roboto"/>
              </a:rPr>
              <a:t>Investors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ea typeface="Roboto"/>
              <a:cs typeface="Roboto"/>
              <a:sym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a typeface="Roboto"/>
                <a:cs typeface="Roboto"/>
                <a:sym typeface="Roboto"/>
              </a:rPr>
              <a:t>A-Level Schools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ea typeface="Roboto"/>
              <a:cs typeface="Roboto"/>
              <a:sym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a typeface="Roboto"/>
                <a:cs typeface="Roboto"/>
                <a:sym typeface="Roboto"/>
              </a:rPr>
              <a:t>Regulators</a:t>
            </a:r>
            <a:endParaRPr sz="1600" dirty="0">
              <a:solidFill>
                <a:schemeClr val="bg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480" name="Google Shape;480;p29"/>
          <p:cNvSpPr txBox="1"/>
          <p:nvPr/>
        </p:nvSpPr>
        <p:spPr>
          <a:xfrm>
            <a:off x="3126615" y="1248770"/>
            <a:ext cx="1816488" cy="50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2133" b="1" dirty="0">
                <a:solidFill>
                  <a:schemeClr val="lt1"/>
                </a:solidFill>
                <a:latin typeface="+mj-lt"/>
                <a:ea typeface="Fira Sans Extra Condensed"/>
                <a:cs typeface="Fira Sans Extra Condensed"/>
                <a:sym typeface="Fira Sans Extra Condensed"/>
              </a:rPr>
              <a:t>Activities</a:t>
            </a:r>
            <a:endParaRPr sz="2133" b="1" dirty="0">
              <a:solidFill>
                <a:schemeClr val="lt1"/>
              </a:solidFill>
              <a:latin typeface="+mj-lt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81" name="Google Shape;481;p29"/>
          <p:cNvSpPr txBox="1"/>
          <p:nvPr/>
        </p:nvSpPr>
        <p:spPr>
          <a:xfrm>
            <a:off x="2682756" y="1839072"/>
            <a:ext cx="2317330" cy="1620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numCol="1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ea typeface="Roboto"/>
                <a:cs typeface="Roboto"/>
                <a:sym typeface="Roboto"/>
              </a:rPr>
              <a:t>Marketing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>
                <a:solidFill>
                  <a:schemeClr val="bg1"/>
                </a:solidFill>
                <a:ea typeface="Roboto"/>
                <a:cs typeface="Roboto"/>
                <a:sym typeface="Roboto"/>
              </a:rPr>
              <a:t>Whitelabeling</a:t>
            </a:r>
            <a:endParaRPr lang="en-GB" sz="1600" dirty="0">
              <a:solidFill>
                <a:schemeClr val="bg1"/>
              </a:solidFill>
              <a:ea typeface="Roboto"/>
              <a:cs typeface="Roboto"/>
              <a:sym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ea typeface="Roboto"/>
                <a:cs typeface="Roboto"/>
                <a:sym typeface="Roboto"/>
              </a:rPr>
              <a:t>Onboarding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ea typeface="Roboto"/>
                <a:cs typeface="Roboto"/>
                <a:sym typeface="Roboto"/>
              </a:rPr>
              <a:t>Support</a:t>
            </a:r>
            <a:endParaRPr sz="1600" dirty="0">
              <a:solidFill>
                <a:schemeClr val="bg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482" name="Google Shape;482;p29"/>
          <p:cNvSpPr txBox="1"/>
          <p:nvPr/>
        </p:nvSpPr>
        <p:spPr>
          <a:xfrm>
            <a:off x="3155568" y="3354562"/>
            <a:ext cx="1816488" cy="50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GB" sz="2133" b="1" dirty="0">
                <a:solidFill>
                  <a:schemeClr val="bg1"/>
                </a:solidFill>
                <a:latin typeface="+mj-lt"/>
                <a:ea typeface="Fira Sans Extra Condensed"/>
                <a:cs typeface="Fira Sans Extra Condensed"/>
                <a:sym typeface="Fira Sans Extra Condensed"/>
              </a:rPr>
              <a:t>Resources</a:t>
            </a:r>
            <a:endParaRPr sz="2133" b="1" dirty="0">
              <a:solidFill>
                <a:schemeClr val="bg1"/>
              </a:solidFill>
              <a:latin typeface="+mj-lt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83" name="Google Shape;483;p29"/>
          <p:cNvSpPr txBox="1"/>
          <p:nvPr/>
        </p:nvSpPr>
        <p:spPr>
          <a:xfrm>
            <a:off x="2675007" y="3803224"/>
            <a:ext cx="2216416" cy="15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Human Capital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Finances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Cloud services and hosting platform</a:t>
            </a:r>
            <a:endParaRPr sz="16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4" name="Google Shape;484;p29"/>
          <p:cNvSpPr txBox="1"/>
          <p:nvPr/>
        </p:nvSpPr>
        <p:spPr>
          <a:xfrm>
            <a:off x="5505732" y="1427692"/>
            <a:ext cx="1816488" cy="50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2133" b="1" dirty="0">
                <a:solidFill>
                  <a:schemeClr val="lt1"/>
                </a:solidFill>
                <a:latin typeface="+mj-lt"/>
                <a:ea typeface="Fira Sans Extra Condensed"/>
                <a:cs typeface="Fira Sans Extra Condensed"/>
                <a:sym typeface="Fira Sans Extra Condensed"/>
              </a:rPr>
              <a:t>Values</a:t>
            </a:r>
            <a:endParaRPr sz="2133" b="1" dirty="0">
              <a:solidFill>
                <a:schemeClr val="lt1"/>
              </a:solidFill>
              <a:latin typeface="+mj-lt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85" name="Google Shape;485;p29"/>
          <p:cNvSpPr txBox="1"/>
          <p:nvPr/>
        </p:nvSpPr>
        <p:spPr>
          <a:xfrm>
            <a:off x="5025669" y="2062176"/>
            <a:ext cx="2165295" cy="278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Remote Teaching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Targeted customer (A-Level Schools)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Online Education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Effective School Management</a:t>
            </a:r>
            <a:endParaRPr sz="16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29"/>
          <p:cNvSpPr txBox="1"/>
          <p:nvPr/>
        </p:nvSpPr>
        <p:spPr>
          <a:xfrm>
            <a:off x="7600104" y="1719386"/>
            <a:ext cx="1932476" cy="50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b="1" dirty="0">
                <a:solidFill>
                  <a:schemeClr val="lt1"/>
                </a:solidFill>
                <a:latin typeface="+mj-lt"/>
                <a:ea typeface="Fira Sans Extra Condensed"/>
                <a:cs typeface="Fira Sans Extra Condensed"/>
                <a:sym typeface="Fira Sans Extra Condensed"/>
              </a:rPr>
              <a:t>Relationships</a:t>
            </a:r>
            <a:endParaRPr b="1" dirty="0">
              <a:solidFill>
                <a:schemeClr val="lt1"/>
              </a:solidFill>
              <a:latin typeface="+mj-lt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87" name="Google Shape;487;p29"/>
          <p:cNvSpPr txBox="1"/>
          <p:nvPr/>
        </p:nvSpPr>
        <p:spPr>
          <a:xfrm>
            <a:off x="7241693" y="2115068"/>
            <a:ext cx="2352474" cy="117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Post installation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Social Media engagement</a:t>
            </a:r>
            <a:endParaRPr sz="16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29"/>
          <p:cNvSpPr txBox="1"/>
          <p:nvPr/>
        </p:nvSpPr>
        <p:spPr>
          <a:xfrm>
            <a:off x="7790737" y="3458595"/>
            <a:ext cx="1816488" cy="50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2133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Channels</a:t>
            </a:r>
            <a:endParaRPr sz="2133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89" name="Google Shape;489;p29"/>
          <p:cNvSpPr txBox="1"/>
          <p:nvPr/>
        </p:nvSpPr>
        <p:spPr>
          <a:xfrm>
            <a:off x="7311517" y="3958406"/>
            <a:ext cx="2295707" cy="140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Online 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Email Marketing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Walk-Ins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Influencer Marketing</a:t>
            </a:r>
            <a:endParaRPr sz="16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29"/>
          <p:cNvSpPr txBox="1"/>
          <p:nvPr/>
        </p:nvSpPr>
        <p:spPr>
          <a:xfrm>
            <a:off x="9857616" y="2036648"/>
            <a:ext cx="1816488" cy="50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2133" b="1">
                <a:solidFill>
                  <a:schemeClr val="lt1"/>
                </a:solidFill>
                <a:latin typeface="+mj-lt"/>
                <a:ea typeface="Fira Sans Extra Condensed"/>
                <a:cs typeface="Fira Sans Extra Condensed"/>
                <a:sym typeface="Fira Sans Extra Condensed"/>
              </a:rPr>
              <a:t>Customers</a:t>
            </a:r>
            <a:endParaRPr sz="2133" b="1">
              <a:solidFill>
                <a:schemeClr val="lt1"/>
              </a:solidFill>
              <a:latin typeface="+mj-lt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91" name="Google Shape;491;p29"/>
          <p:cNvSpPr txBox="1"/>
          <p:nvPr/>
        </p:nvSpPr>
        <p:spPr>
          <a:xfrm>
            <a:off x="9668833" y="2747491"/>
            <a:ext cx="2216417" cy="2876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 Level School Administrators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A-Level School Owners</a:t>
            </a:r>
          </a:p>
        </p:txBody>
      </p:sp>
      <p:sp>
        <p:nvSpPr>
          <p:cNvPr id="498" name="Google Shape;498;p29"/>
          <p:cNvSpPr/>
          <p:nvPr/>
        </p:nvSpPr>
        <p:spPr>
          <a:xfrm>
            <a:off x="365486" y="5475154"/>
            <a:ext cx="4579787" cy="9011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99" name="Google Shape;499;p29"/>
          <p:cNvSpPr/>
          <p:nvPr/>
        </p:nvSpPr>
        <p:spPr>
          <a:xfrm>
            <a:off x="7317104" y="5475154"/>
            <a:ext cx="4579787" cy="9011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0" name="Google Shape;500;p29"/>
          <p:cNvSpPr txBox="1"/>
          <p:nvPr/>
        </p:nvSpPr>
        <p:spPr>
          <a:xfrm>
            <a:off x="1226686" y="5674150"/>
            <a:ext cx="1816488" cy="50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GB" sz="2133" b="1">
                <a:solidFill>
                  <a:schemeClr val="lt1"/>
                </a:solidFill>
                <a:latin typeface="+mj-lt"/>
                <a:ea typeface="Fira Sans Extra Condensed"/>
                <a:cs typeface="Fira Sans Extra Condensed"/>
                <a:sym typeface="Fira Sans Extra Condensed"/>
              </a:rPr>
              <a:t>Costs</a:t>
            </a:r>
            <a:endParaRPr sz="2133" b="1">
              <a:solidFill>
                <a:schemeClr val="lt1"/>
              </a:solidFill>
              <a:latin typeface="+mj-lt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1" name="Google Shape;501;p29"/>
          <p:cNvSpPr txBox="1"/>
          <p:nvPr/>
        </p:nvSpPr>
        <p:spPr>
          <a:xfrm>
            <a:off x="8123615" y="5674150"/>
            <a:ext cx="1816488" cy="50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GB" sz="2133" b="1">
                <a:solidFill>
                  <a:schemeClr val="lt1"/>
                </a:solidFill>
                <a:latin typeface="+mj-lt"/>
                <a:ea typeface="Fira Sans Extra Condensed"/>
                <a:cs typeface="Fira Sans Extra Condensed"/>
                <a:sym typeface="Fira Sans Extra Condensed"/>
              </a:rPr>
              <a:t>Revenues</a:t>
            </a:r>
            <a:endParaRPr sz="2133" b="1">
              <a:solidFill>
                <a:schemeClr val="lt1"/>
              </a:solidFill>
              <a:latin typeface="+mj-lt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2" name="Google Shape;502;p29"/>
          <p:cNvSpPr txBox="1"/>
          <p:nvPr/>
        </p:nvSpPr>
        <p:spPr>
          <a:xfrm>
            <a:off x="2288417" y="5426087"/>
            <a:ext cx="2654685" cy="726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Software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Marketing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Personnel cost</a:t>
            </a:r>
            <a:endParaRPr sz="16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3" name="Google Shape;503;p29"/>
          <p:cNvSpPr txBox="1"/>
          <p:nvPr/>
        </p:nvSpPr>
        <p:spPr>
          <a:xfrm>
            <a:off x="9668833" y="5631629"/>
            <a:ext cx="2318014" cy="632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Monthly/Annual Subscriptions</a:t>
            </a:r>
            <a:endParaRPr sz="16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04" name="Google Shape;504;p29"/>
          <p:cNvGrpSpPr/>
          <p:nvPr/>
        </p:nvGrpSpPr>
        <p:grpSpPr>
          <a:xfrm>
            <a:off x="10518338" y="1443338"/>
            <a:ext cx="495064" cy="490616"/>
            <a:chOff x="3270675" y="841800"/>
            <a:chExt cx="497700" cy="482725"/>
          </a:xfrm>
        </p:grpSpPr>
        <p:sp>
          <p:nvSpPr>
            <p:cNvPr id="505" name="Google Shape;505;p29"/>
            <p:cNvSpPr/>
            <p:nvPr/>
          </p:nvSpPr>
          <p:spPr>
            <a:xfrm>
              <a:off x="3270675" y="902000"/>
              <a:ext cx="447125" cy="422525"/>
            </a:xfrm>
            <a:custGeom>
              <a:avLst/>
              <a:gdLst/>
              <a:ahLst/>
              <a:cxnLst/>
              <a:rect l="l" t="t" r="r" b="b"/>
              <a:pathLst>
                <a:path w="17885" h="16901" extrusionOk="0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506" name="Google Shape;506;p29"/>
            <p:cNvSpPr/>
            <p:nvPr/>
          </p:nvSpPr>
          <p:spPr>
            <a:xfrm>
              <a:off x="3385250" y="841800"/>
              <a:ext cx="279700" cy="220925"/>
            </a:xfrm>
            <a:custGeom>
              <a:avLst/>
              <a:gdLst/>
              <a:ahLst/>
              <a:cxnLst/>
              <a:rect l="l" t="t" r="r" b="b"/>
              <a:pathLst>
                <a:path w="11188" h="8837" extrusionOk="0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507" name="Google Shape;507;p29"/>
            <p:cNvSpPr/>
            <p:nvPr/>
          </p:nvSpPr>
          <p:spPr>
            <a:xfrm>
              <a:off x="3530100" y="924750"/>
              <a:ext cx="238275" cy="250200"/>
            </a:xfrm>
            <a:custGeom>
              <a:avLst/>
              <a:gdLst/>
              <a:ahLst/>
              <a:cxnLst/>
              <a:rect l="l" t="t" r="r" b="b"/>
              <a:pathLst>
                <a:path w="9531" h="10008" extrusionOk="0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</p:grpSp>
      <p:sp>
        <p:nvSpPr>
          <p:cNvPr id="508" name="Google Shape;508;p29"/>
          <p:cNvSpPr/>
          <p:nvPr/>
        </p:nvSpPr>
        <p:spPr>
          <a:xfrm>
            <a:off x="8250258" y="1312877"/>
            <a:ext cx="479272" cy="459109"/>
          </a:xfrm>
          <a:custGeom>
            <a:avLst/>
            <a:gdLst/>
            <a:ahLst/>
            <a:cxnLst/>
            <a:rect l="l" t="t" r="r" b="b"/>
            <a:pathLst>
              <a:path w="19273" h="18069" extrusionOk="0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435D74"/>
              </a:solidFill>
            </a:endParaRPr>
          </a:p>
        </p:txBody>
      </p:sp>
      <p:grpSp>
        <p:nvGrpSpPr>
          <p:cNvPr id="509" name="Google Shape;509;p29"/>
          <p:cNvGrpSpPr/>
          <p:nvPr/>
        </p:nvGrpSpPr>
        <p:grpSpPr>
          <a:xfrm>
            <a:off x="7473600" y="3494601"/>
            <a:ext cx="428675" cy="503192"/>
            <a:chOff x="3858100" y="1435075"/>
            <a:chExt cx="487775" cy="481875"/>
          </a:xfrm>
        </p:grpSpPr>
        <p:sp>
          <p:nvSpPr>
            <p:cNvPr id="510" name="Google Shape;510;p29"/>
            <p:cNvSpPr/>
            <p:nvPr/>
          </p:nvSpPr>
          <p:spPr>
            <a:xfrm>
              <a:off x="3858100" y="1868750"/>
              <a:ext cx="55575" cy="48200"/>
            </a:xfrm>
            <a:custGeom>
              <a:avLst/>
              <a:gdLst/>
              <a:ahLst/>
              <a:cxnLst/>
              <a:rect l="l" t="t" r="r" b="b"/>
              <a:pathLst>
                <a:path w="2223" h="1928" extrusionOk="0">
                  <a:moveTo>
                    <a:pt x="1600" y="0"/>
                  </a:moveTo>
                  <a:cubicBezTo>
                    <a:pt x="1460" y="0"/>
                    <a:pt x="1319" y="53"/>
                    <a:pt x="1211" y="158"/>
                  </a:cubicBezTo>
                  <a:lnTo>
                    <a:pt x="413" y="959"/>
                  </a:lnTo>
                  <a:cubicBezTo>
                    <a:pt x="0" y="1369"/>
                    <a:pt x="388" y="1927"/>
                    <a:pt x="825" y="1927"/>
                  </a:cubicBezTo>
                  <a:cubicBezTo>
                    <a:pt x="956" y="1927"/>
                    <a:pt x="1091" y="1877"/>
                    <a:pt x="1211" y="1757"/>
                  </a:cubicBezTo>
                  <a:lnTo>
                    <a:pt x="2009" y="959"/>
                  </a:lnTo>
                  <a:cubicBezTo>
                    <a:pt x="2222" y="736"/>
                    <a:pt x="2219" y="384"/>
                    <a:pt x="2000" y="167"/>
                  </a:cubicBezTo>
                  <a:cubicBezTo>
                    <a:pt x="1890" y="56"/>
                    <a:pt x="1745" y="0"/>
                    <a:pt x="1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511" name="Google Shape;511;p29"/>
            <p:cNvSpPr/>
            <p:nvPr/>
          </p:nvSpPr>
          <p:spPr>
            <a:xfrm>
              <a:off x="3917950" y="1808500"/>
              <a:ext cx="60350" cy="48525"/>
            </a:xfrm>
            <a:custGeom>
              <a:avLst/>
              <a:gdLst/>
              <a:ahLst/>
              <a:cxnLst/>
              <a:rect l="l" t="t" r="r" b="b"/>
              <a:pathLst>
                <a:path w="2414" h="1941" extrusionOk="0">
                  <a:moveTo>
                    <a:pt x="1601" y="1"/>
                  </a:moveTo>
                  <a:cubicBezTo>
                    <a:pt x="1470" y="1"/>
                    <a:pt x="1333" y="52"/>
                    <a:pt x="1211" y="174"/>
                  </a:cubicBezTo>
                  <a:lnTo>
                    <a:pt x="413" y="972"/>
                  </a:lnTo>
                  <a:cubicBezTo>
                    <a:pt x="1" y="1384"/>
                    <a:pt x="388" y="1941"/>
                    <a:pt x="824" y="1941"/>
                  </a:cubicBezTo>
                  <a:cubicBezTo>
                    <a:pt x="955" y="1941"/>
                    <a:pt x="1091" y="1890"/>
                    <a:pt x="1211" y="1770"/>
                  </a:cubicBezTo>
                  <a:lnTo>
                    <a:pt x="2009" y="972"/>
                  </a:lnTo>
                  <a:cubicBezTo>
                    <a:pt x="2414" y="569"/>
                    <a:pt x="2037" y="1"/>
                    <a:pt x="1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3876450" y="1435075"/>
              <a:ext cx="450375" cy="251250"/>
            </a:xfrm>
            <a:custGeom>
              <a:avLst/>
              <a:gdLst/>
              <a:ahLst/>
              <a:cxnLst/>
              <a:rect l="l" t="t" r="r" b="b"/>
              <a:pathLst>
                <a:path w="18015" h="10050" extrusionOk="0">
                  <a:moveTo>
                    <a:pt x="18014" y="1"/>
                  </a:moveTo>
                  <a:lnTo>
                    <a:pt x="561" y="4762"/>
                  </a:lnTo>
                  <a:cubicBezTo>
                    <a:pt x="121" y="4882"/>
                    <a:pt x="1" y="5448"/>
                    <a:pt x="350" y="5740"/>
                  </a:cubicBezTo>
                  <a:lnTo>
                    <a:pt x="5584" y="10049"/>
                  </a:lnTo>
                  <a:lnTo>
                    <a:pt x="180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4094925" y="1456025"/>
              <a:ext cx="250950" cy="445250"/>
            </a:xfrm>
            <a:custGeom>
              <a:avLst/>
              <a:gdLst/>
              <a:ahLst/>
              <a:cxnLst/>
              <a:rect l="l" t="t" r="r" b="b"/>
              <a:pathLst>
                <a:path w="10038" h="17810" extrusionOk="0">
                  <a:moveTo>
                    <a:pt x="10037" y="0"/>
                  </a:moveTo>
                  <a:cubicBezTo>
                    <a:pt x="9890" y="120"/>
                    <a:pt x="118" y="12226"/>
                    <a:pt x="1" y="12370"/>
                  </a:cubicBezTo>
                  <a:lnTo>
                    <a:pt x="4313" y="17604"/>
                  </a:lnTo>
                  <a:cubicBezTo>
                    <a:pt x="4428" y="17744"/>
                    <a:pt x="4587" y="17809"/>
                    <a:pt x="4745" y="17809"/>
                  </a:cubicBezTo>
                  <a:cubicBezTo>
                    <a:pt x="4985" y="17809"/>
                    <a:pt x="5222" y="17659"/>
                    <a:pt x="5294" y="17390"/>
                  </a:cubicBezTo>
                  <a:lnTo>
                    <a:pt x="100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3993575" y="1542825"/>
              <a:ext cx="245025" cy="242525"/>
            </a:xfrm>
            <a:custGeom>
              <a:avLst/>
              <a:gdLst/>
              <a:ahLst/>
              <a:cxnLst/>
              <a:rect l="l" t="t" r="r" b="b"/>
              <a:pathLst>
                <a:path w="9801" h="9701" extrusionOk="0">
                  <a:moveTo>
                    <a:pt x="9800" y="0"/>
                  </a:moveTo>
                  <a:lnTo>
                    <a:pt x="646" y="7399"/>
                  </a:lnTo>
                  <a:lnTo>
                    <a:pt x="125" y="8955"/>
                  </a:lnTo>
                  <a:cubicBezTo>
                    <a:pt x="1" y="9338"/>
                    <a:pt x="298" y="9700"/>
                    <a:pt x="659" y="9700"/>
                  </a:cubicBezTo>
                  <a:cubicBezTo>
                    <a:pt x="719" y="9700"/>
                    <a:pt x="780" y="9690"/>
                    <a:pt x="842" y="9669"/>
                  </a:cubicBezTo>
                  <a:lnTo>
                    <a:pt x="2398" y="9151"/>
                  </a:lnTo>
                  <a:lnTo>
                    <a:pt x="98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</p:grpSp>
      <p:grpSp>
        <p:nvGrpSpPr>
          <p:cNvPr id="515" name="Google Shape;515;p29"/>
          <p:cNvGrpSpPr/>
          <p:nvPr/>
        </p:nvGrpSpPr>
        <p:grpSpPr>
          <a:xfrm>
            <a:off x="7532723" y="5681431"/>
            <a:ext cx="479272" cy="489700"/>
            <a:chOff x="1492675" y="2620775"/>
            <a:chExt cx="481825" cy="481825"/>
          </a:xfrm>
        </p:grpSpPr>
        <p:sp>
          <p:nvSpPr>
            <p:cNvPr id="516" name="Google Shape;516;p29"/>
            <p:cNvSpPr/>
            <p:nvPr/>
          </p:nvSpPr>
          <p:spPr>
            <a:xfrm>
              <a:off x="1677125" y="2620775"/>
              <a:ext cx="112950" cy="113850"/>
            </a:xfrm>
            <a:custGeom>
              <a:avLst/>
              <a:gdLst/>
              <a:ahLst/>
              <a:cxnLst/>
              <a:rect l="l" t="t" r="r" b="b"/>
              <a:pathLst>
                <a:path w="4518" h="4554" extrusionOk="0">
                  <a:moveTo>
                    <a:pt x="2259" y="0"/>
                  </a:moveTo>
                  <a:cubicBezTo>
                    <a:pt x="1009" y="0"/>
                    <a:pt x="0" y="1048"/>
                    <a:pt x="0" y="2298"/>
                  </a:cubicBezTo>
                  <a:cubicBezTo>
                    <a:pt x="0" y="3544"/>
                    <a:pt x="1009" y="4553"/>
                    <a:pt x="2259" y="4553"/>
                  </a:cubicBezTo>
                  <a:cubicBezTo>
                    <a:pt x="3505" y="4553"/>
                    <a:pt x="4517" y="3544"/>
                    <a:pt x="4517" y="2298"/>
                  </a:cubicBezTo>
                  <a:cubicBezTo>
                    <a:pt x="4517" y="1048"/>
                    <a:pt x="3505" y="0"/>
                    <a:pt x="2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517" name="Google Shape;517;p29"/>
            <p:cNvSpPr/>
            <p:nvPr/>
          </p:nvSpPr>
          <p:spPr>
            <a:xfrm>
              <a:off x="1492675" y="2734675"/>
              <a:ext cx="481825" cy="367925"/>
            </a:xfrm>
            <a:custGeom>
              <a:avLst/>
              <a:gdLst/>
              <a:ahLst/>
              <a:cxnLst/>
              <a:rect l="l" t="t" r="r" b="b"/>
              <a:pathLst>
                <a:path w="19273" h="14717" extrusionOk="0">
                  <a:moveTo>
                    <a:pt x="5120" y="4517"/>
                  </a:moveTo>
                  <a:cubicBezTo>
                    <a:pt x="5623" y="4517"/>
                    <a:pt x="5873" y="5122"/>
                    <a:pt x="5517" y="5481"/>
                  </a:cubicBezTo>
                  <a:cubicBezTo>
                    <a:pt x="5403" y="5595"/>
                    <a:pt x="5262" y="5647"/>
                    <a:pt x="5123" y="5647"/>
                  </a:cubicBezTo>
                  <a:cubicBezTo>
                    <a:pt x="4833" y="5647"/>
                    <a:pt x="4554" y="5421"/>
                    <a:pt x="4554" y="5080"/>
                  </a:cubicBezTo>
                  <a:cubicBezTo>
                    <a:pt x="4554" y="4767"/>
                    <a:pt x="4807" y="4517"/>
                    <a:pt x="5120" y="4517"/>
                  </a:cubicBezTo>
                  <a:close/>
                  <a:moveTo>
                    <a:pt x="3991" y="0"/>
                  </a:moveTo>
                  <a:cubicBezTo>
                    <a:pt x="3677" y="0"/>
                    <a:pt x="3425" y="250"/>
                    <a:pt x="3425" y="563"/>
                  </a:cubicBezTo>
                  <a:lnTo>
                    <a:pt x="3425" y="2572"/>
                  </a:lnTo>
                  <a:cubicBezTo>
                    <a:pt x="2455" y="3367"/>
                    <a:pt x="1750" y="4439"/>
                    <a:pt x="1401" y="5646"/>
                  </a:cubicBezTo>
                  <a:lnTo>
                    <a:pt x="564" y="5646"/>
                  </a:lnTo>
                  <a:cubicBezTo>
                    <a:pt x="251" y="5646"/>
                    <a:pt x="1" y="5896"/>
                    <a:pt x="1" y="6209"/>
                  </a:cubicBezTo>
                  <a:lnTo>
                    <a:pt x="1" y="9597"/>
                  </a:lnTo>
                  <a:cubicBezTo>
                    <a:pt x="1" y="9910"/>
                    <a:pt x="251" y="10163"/>
                    <a:pt x="564" y="10163"/>
                  </a:cubicBezTo>
                  <a:lnTo>
                    <a:pt x="1850" y="10163"/>
                  </a:lnTo>
                  <a:cubicBezTo>
                    <a:pt x="2446" y="11322"/>
                    <a:pt x="3391" y="12265"/>
                    <a:pt x="4554" y="12858"/>
                  </a:cubicBezTo>
                  <a:lnTo>
                    <a:pt x="4554" y="14153"/>
                  </a:lnTo>
                  <a:cubicBezTo>
                    <a:pt x="4554" y="14463"/>
                    <a:pt x="4807" y="14716"/>
                    <a:pt x="5120" y="14716"/>
                  </a:cubicBezTo>
                  <a:lnTo>
                    <a:pt x="7378" y="14716"/>
                  </a:lnTo>
                  <a:cubicBezTo>
                    <a:pt x="7688" y="14716"/>
                    <a:pt x="7941" y="14463"/>
                    <a:pt x="7941" y="14153"/>
                  </a:cubicBezTo>
                  <a:lnTo>
                    <a:pt x="7941" y="13551"/>
                  </a:lnTo>
                  <a:lnTo>
                    <a:pt x="11329" y="13551"/>
                  </a:lnTo>
                  <a:lnTo>
                    <a:pt x="11329" y="14153"/>
                  </a:lnTo>
                  <a:cubicBezTo>
                    <a:pt x="11329" y="14463"/>
                    <a:pt x="11582" y="14716"/>
                    <a:pt x="11895" y="14716"/>
                  </a:cubicBezTo>
                  <a:lnTo>
                    <a:pt x="14154" y="14716"/>
                  </a:lnTo>
                  <a:cubicBezTo>
                    <a:pt x="14464" y="14716"/>
                    <a:pt x="14717" y="14463"/>
                    <a:pt x="14717" y="14153"/>
                  </a:cubicBezTo>
                  <a:lnTo>
                    <a:pt x="14717" y="12864"/>
                  </a:lnTo>
                  <a:cubicBezTo>
                    <a:pt x="16647" y="11880"/>
                    <a:pt x="17945" y="9958"/>
                    <a:pt x="18107" y="7808"/>
                  </a:cubicBezTo>
                  <a:cubicBezTo>
                    <a:pt x="18800" y="7582"/>
                    <a:pt x="19270" y="6938"/>
                    <a:pt x="19273" y="6209"/>
                  </a:cubicBezTo>
                  <a:lnTo>
                    <a:pt x="19273" y="5080"/>
                  </a:lnTo>
                  <a:cubicBezTo>
                    <a:pt x="19273" y="4767"/>
                    <a:pt x="19020" y="4517"/>
                    <a:pt x="18707" y="4517"/>
                  </a:cubicBezTo>
                  <a:cubicBezTo>
                    <a:pt x="18393" y="4517"/>
                    <a:pt x="18144" y="4767"/>
                    <a:pt x="18144" y="5080"/>
                  </a:cubicBezTo>
                  <a:lnTo>
                    <a:pt x="18144" y="6209"/>
                  </a:lnTo>
                  <a:cubicBezTo>
                    <a:pt x="18141" y="6300"/>
                    <a:pt x="18116" y="6387"/>
                    <a:pt x="18074" y="6465"/>
                  </a:cubicBezTo>
                  <a:cubicBezTo>
                    <a:pt x="17647" y="3454"/>
                    <a:pt x="15021" y="1129"/>
                    <a:pt x="11895" y="1129"/>
                  </a:cubicBezTo>
                  <a:lnTo>
                    <a:pt x="7378" y="1129"/>
                  </a:lnTo>
                  <a:cubicBezTo>
                    <a:pt x="7020" y="1129"/>
                    <a:pt x="6665" y="1166"/>
                    <a:pt x="6315" y="1232"/>
                  </a:cubicBezTo>
                  <a:cubicBezTo>
                    <a:pt x="5788" y="464"/>
                    <a:pt x="4921" y="3"/>
                    <a:pt x="39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</p:grpSp>
      <p:grpSp>
        <p:nvGrpSpPr>
          <p:cNvPr id="518" name="Google Shape;518;p29"/>
          <p:cNvGrpSpPr/>
          <p:nvPr/>
        </p:nvGrpSpPr>
        <p:grpSpPr>
          <a:xfrm>
            <a:off x="1302380" y="1443783"/>
            <a:ext cx="388582" cy="489726"/>
            <a:chOff x="3330525" y="4399275"/>
            <a:chExt cx="390650" cy="481850"/>
          </a:xfrm>
        </p:grpSpPr>
        <p:sp>
          <p:nvSpPr>
            <p:cNvPr id="519" name="Google Shape;519;p29"/>
            <p:cNvSpPr/>
            <p:nvPr/>
          </p:nvSpPr>
          <p:spPr>
            <a:xfrm>
              <a:off x="3543950" y="4648550"/>
              <a:ext cx="78450" cy="95775"/>
            </a:xfrm>
            <a:custGeom>
              <a:avLst/>
              <a:gdLst/>
              <a:ahLst/>
              <a:cxnLst/>
              <a:rect l="l" t="t" r="r" b="b"/>
              <a:pathLst>
                <a:path w="3138" h="3831" extrusionOk="0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520" name="Google Shape;520;p29"/>
            <p:cNvSpPr/>
            <p:nvPr/>
          </p:nvSpPr>
          <p:spPr>
            <a:xfrm>
              <a:off x="3427250" y="4456050"/>
              <a:ext cx="197650" cy="197175"/>
            </a:xfrm>
            <a:custGeom>
              <a:avLst/>
              <a:gdLst/>
              <a:ahLst/>
              <a:cxnLst/>
              <a:rect l="l" t="t" r="r" b="b"/>
              <a:pathLst>
                <a:path w="7906" h="7887" extrusionOk="0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521" name="Google Shape;521;p29"/>
            <p:cNvSpPr/>
            <p:nvPr/>
          </p:nvSpPr>
          <p:spPr>
            <a:xfrm>
              <a:off x="3428150" y="4399275"/>
              <a:ext cx="166925" cy="84725"/>
            </a:xfrm>
            <a:custGeom>
              <a:avLst/>
              <a:gdLst/>
              <a:ahLst/>
              <a:cxnLst/>
              <a:rect l="l" t="t" r="r" b="b"/>
              <a:pathLst>
                <a:path w="6677" h="3389" extrusionOk="0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522" name="Google Shape;522;p29"/>
            <p:cNvSpPr/>
            <p:nvPr/>
          </p:nvSpPr>
          <p:spPr>
            <a:xfrm>
              <a:off x="3330525" y="4674000"/>
              <a:ext cx="181225" cy="207125"/>
            </a:xfrm>
            <a:custGeom>
              <a:avLst/>
              <a:gdLst/>
              <a:ahLst/>
              <a:cxnLst/>
              <a:rect l="l" t="t" r="r" b="b"/>
              <a:pathLst>
                <a:path w="7249" h="8285" extrusionOk="0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523" name="Google Shape;523;p29"/>
            <p:cNvSpPr/>
            <p:nvPr/>
          </p:nvSpPr>
          <p:spPr>
            <a:xfrm>
              <a:off x="3540175" y="4674000"/>
              <a:ext cx="181000" cy="207100"/>
            </a:xfrm>
            <a:custGeom>
              <a:avLst/>
              <a:gdLst/>
              <a:ahLst/>
              <a:cxnLst/>
              <a:rect l="l" t="t" r="r" b="b"/>
              <a:pathLst>
                <a:path w="7240" h="8284" extrusionOk="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524" name="Google Shape;524;p29"/>
            <p:cNvSpPr/>
            <p:nvPr/>
          </p:nvSpPr>
          <p:spPr>
            <a:xfrm>
              <a:off x="3429975" y="4648850"/>
              <a:ext cx="78225" cy="95400"/>
            </a:xfrm>
            <a:custGeom>
              <a:avLst/>
              <a:gdLst/>
              <a:ahLst/>
              <a:cxnLst/>
              <a:rect l="l" t="t" r="r" b="b"/>
              <a:pathLst>
                <a:path w="3129" h="3816" extrusionOk="0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525" name="Google Shape;525;p29"/>
            <p:cNvSpPr/>
            <p:nvPr/>
          </p:nvSpPr>
          <p:spPr>
            <a:xfrm>
              <a:off x="3514200" y="4681000"/>
              <a:ext cx="23150" cy="17550"/>
            </a:xfrm>
            <a:custGeom>
              <a:avLst/>
              <a:gdLst/>
              <a:ahLst/>
              <a:cxnLst/>
              <a:rect l="l" t="t" r="r" b="b"/>
              <a:pathLst>
                <a:path w="926" h="702" extrusionOk="0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</p:grpSp>
      <p:grpSp>
        <p:nvGrpSpPr>
          <p:cNvPr id="526" name="Google Shape;526;p29"/>
          <p:cNvGrpSpPr/>
          <p:nvPr/>
        </p:nvGrpSpPr>
        <p:grpSpPr>
          <a:xfrm>
            <a:off x="580785" y="5752843"/>
            <a:ext cx="476041" cy="414034"/>
            <a:chOff x="5645200" y="879425"/>
            <a:chExt cx="478575" cy="407375"/>
          </a:xfrm>
        </p:grpSpPr>
        <p:sp>
          <p:nvSpPr>
            <p:cNvPr id="527" name="Google Shape;527;p29"/>
            <p:cNvSpPr/>
            <p:nvPr/>
          </p:nvSpPr>
          <p:spPr>
            <a:xfrm>
              <a:off x="6004200" y="1075025"/>
              <a:ext cx="86075" cy="93450"/>
            </a:xfrm>
            <a:custGeom>
              <a:avLst/>
              <a:gdLst/>
              <a:ahLst/>
              <a:cxnLst/>
              <a:rect l="l" t="t" r="r" b="b"/>
              <a:pathLst>
                <a:path w="3443" h="3738" extrusionOk="0">
                  <a:moveTo>
                    <a:pt x="1" y="0"/>
                  </a:moveTo>
                  <a:lnTo>
                    <a:pt x="1" y="3737"/>
                  </a:lnTo>
                  <a:lnTo>
                    <a:pt x="1907" y="3737"/>
                  </a:lnTo>
                  <a:cubicBezTo>
                    <a:pt x="2157" y="3737"/>
                    <a:pt x="2377" y="3574"/>
                    <a:pt x="2449" y="3334"/>
                  </a:cubicBezTo>
                  <a:lnTo>
                    <a:pt x="34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528" name="Google Shape;528;p29"/>
            <p:cNvSpPr/>
            <p:nvPr/>
          </p:nvSpPr>
          <p:spPr>
            <a:xfrm>
              <a:off x="5880900" y="953275"/>
              <a:ext cx="95100" cy="93525"/>
            </a:xfrm>
            <a:custGeom>
              <a:avLst/>
              <a:gdLst/>
              <a:ahLst/>
              <a:cxnLst/>
              <a:rect l="l" t="t" r="r" b="b"/>
              <a:pathLst>
                <a:path w="3804" h="3741" extrusionOk="0">
                  <a:moveTo>
                    <a:pt x="0" y="1"/>
                  </a:moveTo>
                  <a:lnTo>
                    <a:pt x="0" y="3741"/>
                  </a:lnTo>
                  <a:lnTo>
                    <a:pt x="3804" y="3741"/>
                  </a:lnTo>
                  <a:lnTo>
                    <a:pt x="38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6004200" y="953275"/>
              <a:ext cx="119575" cy="93525"/>
            </a:xfrm>
            <a:custGeom>
              <a:avLst/>
              <a:gdLst/>
              <a:ahLst/>
              <a:cxnLst/>
              <a:rect l="l" t="t" r="r" b="b"/>
              <a:pathLst>
                <a:path w="4783" h="3741" extrusionOk="0">
                  <a:moveTo>
                    <a:pt x="1" y="1"/>
                  </a:moveTo>
                  <a:lnTo>
                    <a:pt x="1" y="3741"/>
                  </a:lnTo>
                  <a:lnTo>
                    <a:pt x="3777" y="3741"/>
                  </a:lnTo>
                  <a:lnTo>
                    <a:pt x="4674" y="727"/>
                  </a:lnTo>
                  <a:cubicBezTo>
                    <a:pt x="4783" y="365"/>
                    <a:pt x="4512" y="1"/>
                    <a:pt x="4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5880900" y="1075025"/>
              <a:ext cx="95100" cy="93450"/>
            </a:xfrm>
            <a:custGeom>
              <a:avLst/>
              <a:gdLst/>
              <a:ahLst/>
              <a:cxnLst/>
              <a:rect l="l" t="t" r="r" b="b"/>
              <a:pathLst>
                <a:path w="3804" h="3738" extrusionOk="0">
                  <a:moveTo>
                    <a:pt x="0" y="0"/>
                  </a:moveTo>
                  <a:lnTo>
                    <a:pt x="0" y="3737"/>
                  </a:lnTo>
                  <a:lnTo>
                    <a:pt x="3804" y="3737"/>
                  </a:lnTo>
                  <a:lnTo>
                    <a:pt x="38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5645200" y="879425"/>
              <a:ext cx="207500" cy="167375"/>
            </a:xfrm>
            <a:custGeom>
              <a:avLst/>
              <a:gdLst/>
              <a:ahLst/>
              <a:cxnLst/>
              <a:rect l="l" t="t" r="r" b="b"/>
              <a:pathLst>
                <a:path w="8300" h="6695" extrusionOk="0">
                  <a:moveTo>
                    <a:pt x="563" y="1"/>
                  </a:moveTo>
                  <a:cubicBezTo>
                    <a:pt x="253" y="1"/>
                    <a:pt x="0" y="254"/>
                    <a:pt x="0" y="564"/>
                  </a:cubicBezTo>
                  <a:cubicBezTo>
                    <a:pt x="0" y="877"/>
                    <a:pt x="253" y="1130"/>
                    <a:pt x="563" y="1130"/>
                  </a:cubicBezTo>
                  <a:lnTo>
                    <a:pt x="2403" y="1130"/>
                  </a:lnTo>
                  <a:lnTo>
                    <a:pt x="3159" y="3672"/>
                  </a:lnTo>
                  <a:cubicBezTo>
                    <a:pt x="3162" y="3678"/>
                    <a:pt x="3162" y="3687"/>
                    <a:pt x="3165" y="3696"/>
                  </a:cubicBezTo>
                  <a:lnTo>
                    <a:pt x="4059" y="6695"/>
                  </a:lnTo>
                  <a:lnTo>
                    <a:pt x="8299" y="6695"/>
                  </a:lnTo>
                  <a:lnTo>
                    <a:pt x="8299" y="2955"/>
                  </a:lnTo>
                  <a:lnTo>
                    <a:pt x="4123" y="2955"/>
                  </a:lnTo>
                  <a:lnTo>
                    <a:pt x="3364" y="404"/>
                  </a:lnTo>
                  <a:cubicBezTo>
                    <a:pt x="3295" y="163"/>
                    <a:pt x="3072" y="1"/>
                    <a:pt x="2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5722500" y="1075025"/>
              <a:ext cx="370875" cy="211775"/>
            </a:xfrm>
            <a:custGeom>
              <a:avLst/>
              <a:gdLst/>
              <a:ahLst/>
              <a:cxnLst/>
              <a:rect l="l" t="t" r="r" b="b"/>
              <a:pathLst>
                <a:path w="14835" h="8471" extrusionOk="0">
                  <a:moveTo>
                    <a:pt x="1305" y="0"/>
                  </a:moveTo>
                  <a:lnTo>
                    <a:pt x="2082" y="2614"/>
                  </a:lnTo>
                  <a:cubicBezTo>
                    <a:pt x="901" y="2701"/>
                    <a:pt x="1" y="3704"/>
                    <a:pt x="40" y="4887"/>
                  </a:cubicBezTo>
                  <a:cubicBezTo>
                    <a:pt x="82" y="6071"/>
                    <a:pt x="1049" y="7010"/>
                    <a:pt x="2232" y="7019"/>
                  </a:cubicBezTo>
                  <a:lnTo>
                    <a:pt x="2795" y="7019"/>
                  </a:lnTo>
                  <a:cubicBezTo>
                    <a:pt x="3045" y="7878"/>
                    <a:pt x="3834" y="8471"/>
                    <a:pt x="4731" y="8471"/>
                  </a:cubicBezTo>
                  <a:cubicBezTo>
                    <a:pt x="5629" y="8471"/>
                    <a:pt x="6418" y="7878"/>
                    <a:pt x="6671" y="7019"/>
                  </a:cubicBezTo>
                  <a:lnTo>
                    <a:pt x="9667" y="7019"/>
                  </a:lnTo>
                  <a:cubicBezTo>
                    <a:pt x="9917" y="7878"/>
                    <a:pt x="10709" y="8471"/>
                    <a:pt x="11606" y="8471"/>
                  </a:cubicBezTo>
                  <a:cubicBezTo>
                    <a:pt x="12500" y="8471"/>
                    <a:pt x="13292" y="7878"/>
                    <a:pt x="13542" y="7019"/>
                  </a:cubicBezTo>
                  <a:lnTo>
                    <a:pt x="14271" y="7019"/>
                  </a:lnTo>
                  <a:cubicBezTo>
                    <a:pt x="14581" y="7019"/>
                    <a:pt x="14834" y="6766"/>
                    <a:pt x="14834" y="6453"/>
                  </a:cubicBezTo>
                  <a:cubicBezTo>
                    <a:pt x="14834" y="6140"/>
                    <a:pt x="14581" y="5890"/>
                    <a:pt x="14271" y="5890"/>
                  </a:cubicBezTo>
                  <a:lnTo>
                    <a:pt x="13542" y="5890"/>
                  </a:lnTo>
                  <a:cubicBezTo>
                    <a:pt x="13292" y="5029"/>
                    <a:pt x="12500" y="4436"/>
                    <a:pt x="11606" y="4436"/>
                  </a:cubicBezTo>
                  <a:cubicBezTo>
                    <a:pt x="10709" y="4436"/>
                    <a:pt x="9917" y="5029"/>
                    <a:pt x="9667" y="5890"/>
                  </a:cubicBezTo>
                  <a:lnTo>
                    <a:pt x="6671" y="5890"/>
                  </a:lnTo>
                  <a:cubicBezTo>
                    <a:pt x="6418" y="5029"/>
                    <a:pt x="5629" y="4436"/>
                    <a:pt x="4731" y="4436"/>
                  </a:cubicBezTo>
                  <a:cubicBezTo>
                    <a:pt x="3834" y="4436"/>
                    <a:pt x="3045" y="5029"/>
                    <a:pt x="2792" y="5890"/>
                  </a:cubicBezTo>
                  <a:lnTo>
                    <a:pt x="2232" y="5890"/>
                  </a:lnTo>
                  <a:cubicBezTo>
                    <a:pt x="1639" y="5890"/>
                    <a:pt x="1157" y="5408"/>
                    <a:pt x="1157" y="4815"/>
                  </a:cubicBezTo>
                  <a:cubicBezTo>
                    <a:pt x="1157" y="4219"/>
                    <a:pt x="1639" y="3737"/>
                    <a:pt x="2232" y="3737"/>
                  </a:cubicBezTo>
                  <a:lnTo>
                    <a:pt x="5207" y="3737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</p:grpSp>
      <p:grpSp>
        <p:nvGrpSpPr>
          <p:cNvPr id="533" name="Google Shape;533;p29"/>
          <p:cNvGrpSpPr/>
          <p:nvPr/>
        </p:nvGrpSpPr>
        <p:grpSpPr>
          <a:xfrm>
            <a:off x="2851716" y="1348578"/>
            <a:ext cx="361338" cy="378843"/>
            <a:chOff x="2085450" y="842250"/>
            <a:chExt cx="483700" cy="481850"/>
          </a:xfrm>
        </p:grpSpPr>
        <p:sp>
          <p:nvSpPr>
            <p:cNvPr id="534" name="Google Shape;534;p29"/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535" name="Google Shape;535;p29"/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536" name="Google Shape;536;p29"/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</p:grpSp>
      <p:grpSp>
        <p:nvGrpSpPr>
          <p:cNvPr id="537" name="Google Shape;537;p29"/>
          <p:cNvGrpSpPr/>
          <p:nvPr/>
        </p:nvGrpSpPr>
        <p:grpSpPr>
          <a:xfrm>
            <a:off x="5156997" y="1365827"/>
            <a:ext cx="431427" cy="488761"/>
            <a:chOff x="3300325" y="249875"/>
            <a:chExt cx="433725" cy="480900"/>
          </a:xfrm>
        </p:grpSpPr>
        <p:sp>
          <p:nvSpPr>
            <p:cNvPr id="538" name="Google Shape;538;p29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539" name="Google Shape;539;p29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540" name="Google Shape;540;p29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541" name="Google Shape;541;p29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542" name="Google Shape;542;p29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543" name="Google Shape;543;p29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</p:grpSp>
      <p:grpSp>
        <p:nvGrpSpPr>
          <p:cNvPr id="544" name="Google Shape;544;p29"/>
          <p:cNvGrpSpPr/>
          <p:nvPr/>
        </p:nvGrpSpPr>
        <p:grpSpPr>
          <a:xfrm>
            <a:off x="2743168" y="3434519"/>
            <a:ext cx="431716" cy="385076"/>
            <a:chOff x="4456875" y="1435075"/>
            <a:chExt cx="481825" cy="481825"/>
          </a:xfrm>
        </p:grpSpPr>
        <p:sp>
          <p:nvSpPr>
            <p:cNvPr id="545" name="Google Shape;545;p29"/>
            <p:cNvSpPr/>
            <p:nvPr/>
          </p:nvSpPr>
          <p:spPr>
            <a:xfrm>
              <a:off x="4624975" y="1465275"/>
              <a:ext cx="56650" cy="86000"/>
            </a:xfrm>
            <a:custGeom>
              <a:avLst/>
              <a:gdLst/>
              <a:ahLst/>
              <a:cxnLst/>
              <a:rect l="l" t="t" r="r" b="b"/>
              <a:pathLst>
                <a:path w="2266" h="3440" extrusionOk="0">
                  <a:moveTo>
                    <a:pt x="2265" y="0"/>
                  </a:moveTo>
                  <a:cubicBezTo>
                    <a:pt x="1413" y="283"/>
                    <a:pt x="618" y="1196"/>
                    <a:pt x="1" y="2575"/>
                  </a:cubicBezTo>
                  <a:cubicBezTo>
                    <a:pt x="263" y="2801"/>
                    <a:pt x="449" y="3105"/>
                    <a:pt x="534" y="3439"/>
                  </a:cubicBezTo>
                  <a:cubicBezTo>
                    <a:pt x="1106" y="3364"/>
                    <a:pt x="1672" y="3322"/>
                    <a:pt x="2265" y="3304"/>
                  </a:cubicBezTo>
                  <a:lnTo>
                    <a:pt x="22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546" name="Google Shape;546;p29"/>
            <p:cNvSpPr/>
            <p:nvPr/>
          </p:nvSpPr>
          <p:spPr>
            <a:xfrm>
              <a:off x="4615275" y="1797425"/>
              <a:ext cx="66350" cy="89375"/>
            </a:xfrm>
            <a:custGeom>
              <a:avLst/>
              <a:gdLst/>
              <a:ahLst/>
              <a:cxnLst/>
              <a:rect l="l" t="t" r="r" b="b"/>
              <a:pathLst>
                <a:path w="2654" h="3575" extrusionOk="0">
                  <a:moveTo>
                    <a:pt x="0" y="0"/>
                  </a:moveTo>
                  <a:lnTo>
                    <a:pt x="0" y="0"/>
                  </a:lnTo>
                  <a:cubicBezTo>
                    <a:pt x="618" y="1882"/>
                    <a:pt x="1563" y="3225"/>
                    <a:pt x="2653" y="3574"/>
                  </a:cubicBezTo>
                  <a:lnTo>
                    <a:pt x="2653" y="1316"/>
                  </a:lnTo>
                  <a:cubicBezTo>
                    <a:pt x="2153" y="1135"/>
                    <a:pt x="1768" y="726"/>
                    <a:pt x="1620" y="217"/>
                  </a:cubicBezTo>
                  <a:cubicBezTo>
                    <a:pt x="1057" y="169"/>
                    <a:pt x="518" y="9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547" name="Google Shape;547;p29"/>
            <p:cNvSpPr/>
            <p:nvPr/>
          </p:nvSpPr>
          <p:spPr>
            <a:xfrm>
              <a:off x="4583125" y="15472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3" y="1"/>
                    <a:pt x="1" y="254"/>
                    <a:pt x="1" y="567"/>
                  </a:cubicBezTo>
                  <a:cubicBezTo>
                    <a:pt x="1" y="880"/>
                    <a:pt x="253" y="1130"/>
                    <a:pt x="567" y="1130"/>
                  </a:cubicBezTo>
                  <a:cubicBezTo>
                    <a:pt x="880" y="1130"/>
                    <a:pt x="1130" y="880"/>
                    <a:pt x="1130" y="567"/>
                  </a:cubicBezTo>
                  <a:cubicBezTo>
                    <a:pt x="1130" y="254"/>
                    <a:pt x="880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548" name="Google Shape;548;p29"/>
            <p:cNvSpPr/>
            <p:nvPr/>
          </p:nvSpPr>
          <p:spPr>
            <a:xfrm>
              <a:off x="4597950" y="1576075"/>
              <a:ext cx="83675" cy="87525"/>
            </a:xfrm>
            <a:custGeom>
              <a:avLst/>
              <a:gdLst/>
              <a:ahLst/>
              <a:cxnLst/>
              <a:rect l="l" t="t" r="r" b="b"/>
              <a:pathLst>
                <a:path w="3347" h="3501" extrusionOk="0">
                  <a:moveTo>
                    <a:pt x="3346" y="1"/>
                  </a:moveTo>
                  <a:cubicBezTo>
                    <a:pt x="2723" y="19"/>
                    <a:pt x="2103" y="73"/>
                    <a:pt x="1485" y="161"/>
                  </a:cubicBezTo>
                  <a:cubicBezTo>
                    <a:pt x="1241" y="654"/>
                    <a:pt x="772" y="998"/>
                    <a:pt x="230" y="1082"/>
                  </a:cubicBezTo>
                  <a:cubicBezTo>
                    <a:pt x="100" y="1817"/>
                    <a:pt x="25" y="2714"/>
                    <a:pt x="1" y="3500"/>
                  </a:cubicBezTo>
                  <a:lnTo>
                    <a:pt x="3346" y="3500"/>
                  </a:lnTo>
                  <a:lnTo>
                    <a:pt x="33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549" name="Google Shape;549;p29"/>
            <p:cNvSpPr/>
            <p:nvPr/>
          </p:nvSpPr>
          <p:spPr>
            <a:xfrm>
              <a:off x="4597650" y="1692175"/>
              <a:ext cx="83975" cy="82450"/>
            </a:xfrm>
            <a:custGeom>
              <a:avLst/>
              <a:gdLst/>
              <a:ahLst/>
              <a:cxnLst/>
              <a:rect l="l" t="t" r="r" b="b"/>
              <a:pathLst>
                <a:path w="3359" h="3298" extrusionOk="0">
                  <a:moveTo>
                    <a:pt x="1" y="0"/>
                  </a:moveTo>
                  <a:cubicBezTo>
                    <a:pt x="31" y="1003"/>
                    <a:pt x="154" y="2006"/>
                    <a:pt x="371" y="2987"/>
                  </a:cubicBezTo>
                  <a:cubicBezTo>
                    <a:pt x="1031" y="3135"/>
                    <a:pt x="1699" y="3237"/>
                    <a:pt x="2371" y="3298"/>
                  </a:cubicBezTo>
                  <a:cubicBezTo>
                    <a:pt x="2548" y="2855"/>
                    <a:pt x="2910" y="2509"/>
                    <a:pt x="3358" y="2346"/>
                  </a:cubicBezTo>
                  <a:lnTo>
                    <a:pt x="33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550" name="Google Shape;550;p29"/>
            <p:cNvSpPr/>
            <p:nvPr/>
          </p:nvSpPr>
          <p:spPr>
            <a:xfrm>
              <a:off x="4798050" y="1663575"/>
              <a:ext cx="28475" cy="28250"/>
            </a:xfrm>
            <a:custGeom>
              <a:avLst/>
              <a:gdLst/>
              <a:ahLst/>
              <a:cxnLst/>
              <a:rect l="l" t="t" r="r" b="b"/>
              <a:pathLst>
                <a:path w="1139" h="1130" extrusionOk="0">
                  <a:moveTo>
                    <a:pt x="564" y="0"/>
                  </a:moveTo>
                  <a:cubicBezTo>
                    <a:pt x="254" y="0"/>
                    <a:pt x="1" y="253"/>
                    <a:pt x="1" y="566"/>
                  </a:cubicBezTo>
                  <a:cubicBezTo>
                    <a:pt x="4" y="876"/>
                    <a:pt x="257" y="1129"/>
                    <a:pt x="567" y="1129"/>
                  </a:cubicBezTo>
                  <a:lnTo>
                    <a:pt x="573" y="1129"/>
                  </a:lnTo>
                  <a:cubicBezTo>
                    <a:pt x="886" y="1129"/>
                    <a:pt x="1139" y="876"/>
                    <a:pt x="1139" y="563"/>
                  </a:cubicBezTo>
                  <a:cubicBezTo>
                    <a:pt x="1139" y="253"/>
                    <a:pt x="886" y="0"/>
                    <a:pt x="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551" name="Google Shape;551;p29"/>
            <p:cNvSpPr/>
            <p:nvPr/>
          </p:nvSpPr>
          <p:spPr>
            <a:xfrm>
              <a:off x="4710200" y="1435075"/>
              <a:ext cx="228500" cy="228525"/>
            </a:xfrm>
            <a:custGeom>
              <a:avLst/>
              <a:gdLst/>
              <a:ahLst/>
              <a:cxnLst/>
              <a:rect l="l" t="t" r="r" b="b"/>
              <a:pathLst>
                <a:path w="9140" h="9141" extrusionOk="0">
                  <a:moveTo>
                    <a:pt x="1" y="1"/>
                  </a:moveTo>
                  <a:lnTo>
                    <a:pt x="1" y="34"/>
                  </a:lnTo>
                  <a:cubicBezTo>
                    <a:pt x="1729" y="377"/>
                    <a:pt x="3313" y="2283"/>
                    <a:pt x="4075" y="5069"/>
                  </a:cubicBezTo>
                  <a:cubicBezTo>
                    <a:pt x="6833" y="5828"/>
                    <a:pt x="8763" y="7406"/>
                    <a:pt x="9107" y="9140"/>
                  </a:cubicBezTo>
                  <a:lnTo>
                    <a:pt x="9140" y="9140"/>
                  </a:lnTo>
                  <a:cubicBezTo>
                    <a:pt x="8854" y="4298"/>
                    <a:pt x="4843" y="28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552" name="Google Shape;552;p29"/>
            <p:cNvSpPr/>
            <p:nvPr/>
          </p:nvSpPr>
          <p:spPr>
            <a:xfrm>
              <a:off x="4819200" y="1593475"/>
              <a:ext cx="89400" cy="70125"/>
            </a:xfrm>
            <a:custGeom>
              <a:avLst/>
              <a:gdLst/>
              <a:ahLst/>
              <a:cxnLst/>
              <a:rect l="l" t="t" r="r" b="b"/>
              <a:pathLst>
                <a:path w="3576" h="2805" extrusionOk="0">
                  <a:moveTo>
                    <a:pt x="1" y="1"/>
                  </a:moveTo>
                  <a:cubicBezTo>
                    <a:pt x="94" y="519"/>
                    <a:pt x="166" y="1061"/>
                    <a:pt x="215" y="1621"/>
                  </a:cubicBezTo>
                  <a:cubicBezTo>
                    <a:pt x="727" y="1777"/>
                    <a:pt x="1136" y="2301"/>
                    <a:pt x="1317" y="2804"/>
                  </a:cubicBezTo>
                  <a:lnTo>
                    <a:pt x="3575" y="2804"/>
                  </a:lnTo>
                  <a:cubicBezTo>
                    <a:pt x="3223" y="1711"/>
                    <a:pt x="1883" y="62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553" name="Google Shape;553;p29"/>
            <p:cNvSpPr/>
            <p:nvPr/>
          </p:nvSpPr>
          <p:spPr>
            <a:xfrm>
              <a:off x="4819200" y="1692175"/>
              <a:ext cx="89475" cy="66275"/>
            </a:xfrm>
            <a:custGeom>
              <a:avLst/>
              <a:gdLst/>
              <a:ahLst/>
              <a:cxnLst/>
              <a:rect l="l" t="t" r="r" b="b"/>
              <a:pathLst>
                <a:path w="3579" h="2651" extrusionOk="0">
                  <a:moveTo>
                    <a:pt x="1317" y="0"/>
                  </a:moveTo>
                  <a:cubicBezTo>
                    <a:pt x="1133" y="500"/>
                    <a:pt x="727" y="883"/>
                    <a:pt x="215" y="1033"/>
                  </a:cubicBezTo>
                  <a:cubicBezTo>
                    <a:pt x="166" y="1593"/>
                    <a:pt x="94" y="2132"/>
                    <a:pt x="1" y="2650"/>
                  </a:cubicBezTo>
                  <a:cubicBezTo>
                    <a:pt x="1889" y="2030"/>
                    <a:pt x="3223" y="1078"/>
                    <a:pt x="35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554" name="Google Shape;554;p29"/>
            <p:cNvSpPr/>
            <p:nvPr/>
          </p:nvSpPr>
          <p:spPr>
            <a:xfrm>
              <a:off x="4456875" y="1691800"/>
              <a:ext cx="225125" cy="225100"/>
            </a:xfrm>
            <a:custGeom>
              <a:avLst/>
              <a:gdLst/>
              <a:ahLst/>
              <a:cxnLst/>
              <a:rect l="l" t="t" r="r" b="b"/>
              <a:pathLst>
                <a:path w="9005" h="9004" extrusionOk="0">
                  <a:moveTo>
                    <a:pt x="1" y="0"/>
                  </a:moveTo>
                  <a:cubicBezTo>
                    <a:pt x="284" y="4839"/>
                    <a:pt x="4162" y="8721"/>
                    <a:pt x="9004" y="9004"/>
                  </a:cubicBezTo>
                  <a:lnTo>
                    <a:pt x="9004" y="8974"/>
                  </a:lnTo>
                  <a:cubicBezTo>
                    <a:pt x="7273" y="8628"/>
                    <a:pt x="5827" y="6697"/>
                    <a:pt x="5066" y="3942"/>
                  </a:cubicBezTo>
                  <a:cubicBezTo>
                    <a:pt x="2283" y="3180"/>
                    <a:pt x="377" y="1726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4487000" y="1595125"/>
              <a:ext cx="88925" cy="68475"/>
            </a:xfrm>
            <a:custGeom>
              <a:avLst/>
              <a:gdLst/>
              <a:ahLst/>
              <a:cxnLst/>
              <a:rect l="l" t="t" r="r" b="b"/>
              <a:pathLst>
                <a:path w="3557" h="2739" extrusionOk="0">
                  <a:moveTo>
                    <a:pt x="3397" y="1"/>
                  </a:moveTo>
                  <a:cubicBezTo>
                    <a:pt x="1569" y="636"/>
                    <a:pt x="337" y="1720"/>
                    <a:pt x="0" y="2738"/>
                  </a:cubicBezTo>
                  <a:lnTo>
                    <a:pt x="3313" y="2738"/>
                  </a:lnTo>
                  <a:cubicBezTo>
                    <a:pt x="3337" y="1880"/>
                    <a:pt x="3418" y="913"/>
                    <a:pt x="3556" y="106"/>
                  </a:cubicBezTo>
                  <a:cubicBezTo>
                    <a:pt x="3502" y="73"/>
                    <a:pt x="3448" y="37"/>
                    <a:pt x="33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4486925" y="1692175"/>
              <a:ext cx="89450" cy="66350"/>
            </a:xfrm>
            <a:custGeom>
              <a:avLst/>
              <a:gdLst/>
              <a:ahLst/>
              <a:cxnLst/>
              <a:rect l="l" t="t" r="r" b="b"/>
              <a:pathLst>
                <a:path w="3578" h="2654" extrusionOk="0">
                  <a:moveTo>
                    <a:pt x="0" y="0"/>
                  </a:moveTo>
                  <a:cubicBezTo>
                    <a:pt x="352" y="1078"/>
                    <a:pt x="1689" y="2030"/>
                    <a:pt x="3578" y="2653"/>
                  </a:cubicBezTo>
                  <a:cubicBezTo>
                    <a:pt x="3418" y="1777"/>
                    <a:pt x="3325" y="889"/>
                    <a:pt x="3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4456875" y="1435075"/>
              <a:ext cx="225125" cy="228525"/>
            </a:xfrm>
            <a:custGeom>
              <a:avLst/>
              <a:gdLst/>
              <a:ahLst/>
              <a:cxnLst/>
              <a:rect l="l" t="t" r="r" b="b"/>
              <a:pathLst>
                <a:path w="9005" h="9141" extrusionOk="0">
                  <a:moveTo>
                    <a:pt x="9004" y="1"/>
                  </a:moveTo>
                  <a:cubicBezTo>
                    <a:pt x="4162" y="284"/>
                    <a:pt x="284" y="4298"/>
                    <a:pt x="1" y="9140"/>
                  </a:cubicBezTo>
                  <a:lnTo>
                    <a:pt x="37" y="9140"/>
                  </a:lnTo>
                  <a:cubicBezTo>
                    <a:pt x="329" y="7686"/>
                    <a:pt x="1747" y="6267"/>
                    <a:pt x="3969" y="5433"/>
                  </a:cubicBezTo>
                  <a:cubicBezTo>
                    <a:pt x="3715" y="4375"/>
                    <a:pt x="4516" y="3361"/>
                    <a:pt x="5602" y="3361"/>
                  </a:cubicBezTo>
                  <a:cubicBezTo>
                    <a:pt x="5607" y="3361"/>
                    <a:pt x="5612" y="3361"/>
                    <a:pt x="5617" y="3361"/>
                  </a:cubicBezTo>
                  <a:cubicBezTo>
                    <a:pt x="5638" y="3361"/>
                    <a:pt x="5656" y="3364"/>
                    <a:pt x="5677" y="3367"/>
                  </a:cubicBezTo>
                  <a:cubicBezTo>
                    <a:pt x="6511" y="1476"/>
                    <a:pt x="7688" y="293"/>
                    <a:pt x="9004" y="31"/>
                  </a:cubicBezTo>
                  <a:lnTo>
                    <a:pt x="90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4710200" y="1691800"/>
              <a:ext cx="228500" cy="225100"/>
            </a:xfrm>
            <a:custGeom>
              <a:avLst/>
              <a:gdLst/>
              <a:ahLst/>
              <a:cxnLst/>
              <a:rect l="l" t="t" r="r" b="b"/>
              <a:pathLst>
                <a:path w="9140" h="9004" extrusionOk="0">
                  <a:moveTo>
                    <a:pt x="9107" y="0"/>
                  </a:moveTo>
                  <a:cubicBezTo>
                    <a:pt x="8760" y="1726"/>
                    <a:pt x="6857" y="3177"/>
                    <a:pt x="4075" y="3942"/>
                  </a:cubicBezTo>
                  <a:cubicBezTo>
                    <a:pt x="3313" y="6721"/>
                    <a:pt x="1729" y="8628"/>
                    <a:pt x="1" y="8971"/>
                  </a:cubicBezTo>
                  <a:lnTo>
                    <a:pt x="1" y="9004"/>
                  </a:lnTo>
                  <a:cubicBezTo>
                    <a:pt x="4843" y="8721"/>
                    <a:pt x="8854" y="4839"/>
                    <a:pt x="9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710200" y="14652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1" y="0"/>
                  </a:moveTo>
                  <a:lnTo>
                    <a:pt x="1" y="3298"/>
                  </a:lnTo>
                  <a:cubicBezTo>
                    <a:pt x="937" y="3328"/>
                    <a:pt x="1961" y="3421"/>
                    <a:pt x="2801" y="3575"/>
                  </a:cubicBezTo>
                  <a:cubicBezTo>
                    <a:pt x="2181" y="1687"/>
                    <a:pt x="1082" y="35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560" name="Google Shape;560;p29"/>
            <p:cNvSpPr/>
            <p:nvPr/>
          </p:nvSpPr>
          <p:spPr>
            <a:xfrm>
              <a:off x="4710200" y="1575850"/>
              <a:ext cx="86150" cy="87750"/>
            </a:xfrm>
            <a:custGeom>
              <a:avLst/>
              <a:gdLst/>
              <a:ahLst/>
              <a:cxnLst/>
              <a:rect l="l" t="t" r="r" b="b"/>
              <a:pathLst>
                <a:path w="3446" h="3510" extrusionOk="0">
                  <a:moveTo>
                    <a:pt x="1" y="1"/>
                  </a:moveTo>
                  <a:lnTo>
                    <a:pt x="1" y="3509"/>
                  </a:lnTo>
                  <a:lnTo>
                    <a:pt x="2494" y="3509"/>
                  </a:lnTo>
                  <a:cubicBezTo>
                    <a:pt x="2656" y="3054"/>
                    <a:pt x="3003" y="2554"/>
                    <a:pt x="3445" y="2374"/>
                  </a:cubicBezTo>
                  <a:cubicBezTo>
                    <a:pt x="3385" y="1702"/>
                    <a:pt x="3283" y="1034"/>
                    <a:pt x="3135" y="374"/>
                  </a:cubicBezTo>
                  <a:cubicBezTo>
                    <a:pt x="2208" y="167"/>
                    <a:pt x="1063" y="3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561" name="Google Shape;561;p29"/>
            <p:cNvSpPr/>
            <p:nvPr/>
          </p:nvSpPr>
          <p:spPr>
            <a:xfrm>
              <a:off x="4710200" y="17975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2801" y="0"/>
                  </a:moveTo>
                  <a:lnTo>
                    <a:pt x="2801" y="0"/>
                  </a:lnTo>
                  <a:cubicBezTo>
                    <a:pt x="2283" y="93"/>
                    <a:pt x="1609" y="166"/>
                    <a:pt x="1048" y="214"/>
                  </a:cubicBezTo>
                  <a:cubicBezTo>
                    <a:pt x="892" y="726"/>
                    <a:pt x="503" y="1135"/>
                    <a:pt x="1" y="1316"/>
                  </a:cubicBezTo>
                  <a:lnTo>
                    <a:pt x="1" y="3574"/>
                  </a:lnTo>
                  <a:cubicBezTo>
                    <a:pt x="1082" y="3222"/>
                    <a:pt x="2181" y="1885"/>
                    <a:pt x="2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562" name="Google Shape;562;p29"/>
            <p:cNvSpPr/>
            <p:nvPr/>
          </p:nvSpPr>
          <p:spPr>
            <a:xfrm>
              <a:off x="4681975" y="1776400"/>
              <a:ext cx="28250" cy="28350"/>
            </a:xfrm>
            <a:custGeom>
              <a:avLst/>
              <a:gdLst/>
              <a:ahLst/>
              <a:cxnLst/>
              <a:rect l="l" t="t" r="r" b="b"/>
              <a:pathLst>
                <a:path w="1130" h="1134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567"/>
                  </a:lnTo>
                  <a:cubicBezTo>
                    <a:pt x="0" y="567"/>
                    <a:pt x="0" y="570"/>
                    <a:pt x="0" y="570"/>
                  </a:cubicBezTo>
                  <a:cubicBezTo>
                    <a:pt x="0" y="880"/>
                    <a:pt x="253" y="1133"/>
                    <a:pt x="566" y="1133"/>
                  </a:cubicBezTo>
                  <a:cubicBezTo>
                    <a:pt x="877" y="1133"/>
                    <a:pt x="1130" y="880"/>
                    <a:pt x="1130" y="570"/>
                  </a:cubicBezTo>
                  <a:cubicBezTo>
                    <a:pt x="1130" y="570"/>
                    <a:pt x="1130" y="567"/>
                    <a:pt x="1130" y="567"/>
                  </a:cubicBezTo>
                  <a:lnTo>
                    <a:pt x="1130" y="564"/>
                  </a:ln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563" name="Google Shape;563;p29"/>
            <p:cNvSpPr/>
            <p:nvPr/>
          </p:nvSpPr>
          <p:spPr>
            <a:xfrm>
              <a:off x="4710200" y="1692175"/>
              <a:ext cx="86150" cy="82450"/>
            </a:xfrm>
            <a:custGeom>
              <a:avLst/>
              <a:gdLst/>
              <a:ahLst/>
              <a:cxnLst/>
              <a:rect l="l" t="t" r="r" b="b"/>
              <a:pathLst>
                <a:path w="3446" h="3298" extrusionOk="0">
                  <a:moveTo>
                    <a:pt x="1" y="0"/>
                  </a:moveTo>
                  <a:lnTo>
                    <a:pt x="1" y="2346"/>
                  </a:lnTo>
                  <a:cubicBezTo>
                    <a:pt x="455" y="2506"/>
                    <a:pt x="820" y="2852"/>
                    <a:pt x="1003" y="3298"/>
                  </a:cubicBezTo>
                  <a:cubicBezTo>
                    <a:pt x="1702" y="3234"/>
                    <a:pt x="2506" y="3129"/>
                    <a:pt x="3135" y="2987"/>
                  </a:cubicBezTo>
                  <a:cubicBezTo>
                    <a:pt x="3283" y="2328"/>
                    <a:pt x="3385" y="1660"/>
                    <a:pt x="3445" y="985"/>
                  </a:cubicBezTo>
                  <a:cubicBezTo>
                    <a:pt x="3003" y="807"/>
                    <a:pt x="2656" y="449"/>
                    <a:pt x="24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</p:grpSp>
      <p:pic>
        <p:nvPicPr>
          <p:cNvPr id="96" name="Picture 95" descr="A picture containing text, tableware, clipart, dishware&#10;&#10;Description automatically generated">
            <a:extLst>
              <a:ext uri="{FF2B5EF4-FFF2-40B4-BE49-F238E27FC236}">
                <a16:creationId xmlns:a16="http://schemas.microsoft.com/office/drawing/2014/main" id="{DBEC0C2B-2352-4273-D46D-15A709437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9" y="346154"/>
            <a:ext cx="2149641" cy="4457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ippl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rgbClr val="FFBB99"/>
            </a:gs>
            <a:gs pos="54000">
              <a:schemeClr val="accent1">
                <a:lumMod val="5000"/>
                <a:lumOff val="95000"/>
              </a:schemeClr>
            </a:gs>
            <a:gs pos="100000">
              <a:srgbClr val="FFBB99"/>
            </a:gs>
            <a:gs pos="81000">
              <a:srgbClr val="D9ECF3"/>
            </a:gs>
            <a:gs pos="99000">
              <a:srgbClr val="FFBB99"/>
            </a:gs>
          </a:gsLst>
          <a:lin ang="5400000" scaled="1"/>
        </a:gra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Google Shape;115;p29"/>
          <p:cNvCxnSpPr>
            <a:cxnSpLocks/>
          </p:cNvCxnSpPr>
          <p:nvPr/>
        </p:nvCxnSpPr>
        <p:spPr>
          <a:xfrm>
            <a:off x="1012371" y="2604191"/>
            <a:ext cx="102289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" name="Google Shape;120;p29"/>
          <p:cNvSpPr/>
          <p:nvPr/>
        </p:nvSpPr>
        <p:spPr>
          <a:xfrm>
            <a:off x="1193654" y="692147"/>
            <a:ext cx="5678681" cy="5354061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1" name="Google Shape;121;p29"/>
          <p:cNvSpPr/>
          <p:nvPr/>
        </p:nvSpPr>
        <p:spPr>
          <a:xfrm>
            <a:off x="1377798" y="978796"/>
            <a:ext cx="5110591" cy="4818445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1438" dist="85725" dir="5460000" algn="bl" rotWithShape="0">
              <a:schemeClr val="accent6">
                <a:alpha val="25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2" name="Google Shape;122;p29"/>
          <p:cNvSpPr/>
          <p:nvPr/>
        </p:nvSpPr>
        <p:spPr>
          <a:xfrm>
            <a:off x="1591737" y="1336105"/>
            <a:ext cx="4573599" cy="4312151"/>
          </a:xfrm>
          <a:prstGeom prst="ellipse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" name="Google Shape;123;p29">
            <a:hlinkClick r:id="rId3"/>
          </p:cNvPr>
          <p:cNvSpPr/>
          <p:nvPr/>
        </p:nvSpPr>
        <p:spPr>
          <a:xfrm>
            <a:off x="7154710" y="3113093"/>
            <a:ext cx="3659492" cy="511100"/>
          </a:xfrm>
          <a:prstGeom prst="roundRect">
            <a:avLst>
              <a:gd name="adj" fmla="val 30750"/>
            </a:avLst>
          </a:prstGeom>
          <a:solidFill>
            <a:srgbClr val="007D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Landing Page Prototype</a:t>
            </a: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124" name="Google Shape;124;p29"/>
          <p:cNvSpPr/>
          <p:nvPr/>
        </p:nvSpPr>
        <p:spPr>
          <a:xfrm>
            <a:off x="3000827" y="3941068"/>
            <a:ext cx="184277" cy="97128"/>
          </a:xfrm>
          <a:custGeom>
            <a:avLst/>
            <a:gdLst/>
            <a:ahLst/>
            <a:cxnLst/>
            <a:rect l="l" t="t" r="r" b="b"/>
            <a:pathLst>
              <a:path w="5980" h="3343" extrusionOk="0">
                <a:moveTo>
                  <a:pt x="2110" y="1"/>
                </a:moveTo>
                <a:lnTo>
                  <a:pt x="0" y="1232"/>
                </a:lnTo>
                <a:lnTo>
                  <a:pt x="3869" y="3342"/>
                </a:lnTo>
                <a:lnTo>
                  <a:pt x="5979" y="2111"/>
                </a:lnTo>
                <a:lnTo>
                  <a:pt x="211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5" name="Google Shape;125;p29"/>
          <p:cNvSpPr/>
          <p:nvPr/>
        </p:nvSpPr>
        <p:spPr>
          <a:xfrm>
            <a:off x="2887624" y="3873521"/>
            <a:ext cx="184277" cy="102212"/>
          </a:xfrm>
          <a:custGeom>
            <a:avLst/>
            <a:gdLst/>
            <a:ahLst/>
            <a:cxnLst/>
            <a:rect l="l" t="t" r="r" b="b"/>
            <a:pathLst>
              <a:path w="5980" h="3518" extrusionOk="0">
                <a:moveTo>
                  <a:pt x="2111" y="1"/>
                </a:moveTo>
                <a:lnTo>
                  <a:pt x="1" y="1232"/>
                </a:lnTo>
                <a:lnTo>
                  <a:pt x="3869" y="3518"/>
                </a:lnTo>
                <a:lnTo>
                  <a:pt x="5980" y="2287"/>
                </a:lnTo>
                <a:lnTo>
                  <a:pt x="211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6" name="Google Shape;126;p29"/>
          <p:cNvSpPr/>
          <p:nvPr/>
        </p:nvSpPr>
        <p:spPr>
          <a:xfrm>
            <a:off x="3672163" y="4326289"/>
            <a:ext cx="189700" cy="102212"/>
          </a:xfrm>
          <a:custGeom>
            <a:avLst/>
            <a:gdLst/>
            <a:ahLst/>
            <a:cxnLst/>
            <a:rect l="l" t="t" r="r" b="b"/>
            <a:pathLst>
              <a:path w="6156" h="3518" extrusionOk="0">
                <a:moveTo>
                  <a:pt x="2287" y="1"/>
                </a:moveTo>
                <a:lnTo>
                  <a:pt x="1" y="1232"/>
                </a:lnTo>
                <a:lnTo>
                  <a:pt x="4045" y="3518"/>
                </a:lnTo>
                <a:lnTo>
                  <a:pt x="6155" y="2287"/>
                </a:lnTo>
                <a:lnTo>
                  <a:pt x="228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7" name="Google Shape;127;p29"/>
          <p:cNvSpPr/>
          <p:nvPr/>
        </p:nvSpPr>
        <p:spPr>
          <a:xfrm>
            <a:off x="3562891" y="4263850"/>
            <a:ext cx="184245" cy="102212"/>
          </a:xfrm>
          <a:custGeom>
            <a:avLst/>
            <a:gdLst/>
            <a:ahLst/>
            <a:cxnLst/>
            <a:rect l="l" t="t" r="r" b="b"/>
            <a:pathLst>
              <a:path w="5979" h="3518" extrusionOk="0">
                <a:moveTo>
                  <a:pt x="2110" y="0"/>
                </a:moveTo>
                <a:lnTo>
                  <a:pt x="0" y="1231"/>
                </a:lnTo>
                <a:lnTo>
                  <a:pt x="3869" y="3517"/>
                </a:lnTo>
                <a:lnTo>
                  <a:pt x="5979" y="2110"/>
                </a:lnTo>
                <a:lnTo>
                  <a:pt x="21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8" name="Google Shape;128;p29"/>
          <p:cNvSpPr/>
          <p:nvPr/>
        </p:nvSpPr>
        <p:spPr>
          <a:xfrm>
            <a:off x="3449688" y="4197482"/>
            <a:ext cx="184277" cy="102212"/>
          </a:xfrm>
          <a:custGeom>
            <a:avLst/>
            <a:gdLst/>
            <a:ahLst/>
            <a:cxnLst/>
            <a:rect l="l" t="t" r="r" b="b"/>
            <a:pathLst>
              <a:path w="5980" h="3518" extrusionOk="0">
                <a:moveTo>
                  <a:pt x="2111" y="1"/>
                </a:moveTo>
                <a:lnTo>
                  <a:pt x="1" y="1232"/>
                </a:lnTo>
                <a:lnTo>
                  <a:pt x="3869" y="3518"/>
                </a:lnTo>
                <a:lnTo>
                  <a:pt x="5979" y="2287"/>
                </a:lnTo>
                <a:lnTo>
                  <a:pt x="211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9" name="Google Shape;129;p29"/>
          <p:cNvSpPr/>
          <p:nvPr/>
        </p:nvSpPr>
        <p:spPr>
          <a:xfrm>
            <a:off x="3266231" y="4174063"/>
            <a:ext cx="189700" cy="102212"/>
          </a:xfrm>
          <a:custGeom>
            <a:avLst/>
            <a:gdLst/>
            <a:ahLst/>
            <a:cxnLst/>
            <a:rect l="l" t="t" r="r" b="b"/>
            <a:pathLst>
              <a:path w="6156" h="3518" extrusionOk="0">
                <a:moveTo>
                  <a:pt x="2287" y="1"/>
                </a:moveTo>
                <a:lnTo>
                  <a:pt x="1" y="1232"/>
                </a:lnTo>
                <a:lnTo>
                  <a:pt x="3869" y="3518"/>
                </a:lnTo>
                <a:lnTo>
                  <a:pt x="6155" y="2287"/>
                </a:lnTo>
                <a:lnTo>
                  <a:pt x="228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0" name="Google Shape;130;p29"/>
          <p:cNvSpPr/>
          <p:nvPr/>
        </p:nvSpPr>
        <p:spPr>
          <a:xfrm>
            <a:off x="3379435" y="4236526"/>
            <a:ext cx="184277" cy="102212"/>
          </a:xfrm>
          <a:custGeom>
            <a:avLst/>
            <a:gdLst/>
            <a:ahLst/>
            <a:cxnLst/>
            <a:rect l="l" t="t" r="r" b="b"/>
            <a:pathLst>
              <a:path w="5980" h="3518" extrusionOk="0">
                <a:moveTo>
                  <a:pt x="2111" y="0"/>
                </a:moveTo>
                <a:lnTo>
                  <a:pt x="0" y="1407"/>
                </a:lnTo>
                <a:lnTo>
                  <a:pt x="3869" y="3517"/>
                </a:lnTo>
                <a:lnTo>
                  <a:pt x="5979" y="2286"/>
                </a:lnTo>
                <a:lnTo>
                  <a:pt x="21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1" name="Google Shape;131;p29"/>
          <p:cNvSpPr/>
          <p:nvPr/>
        </p:nvSpPr>
        <p:spPr>
          <a:xfrm>
            <a:off x="2610499" y="4033559"/>
            <a:ext cx="184277" cy="102212"/>
          </a:xfrm>
          <a:custGeom>
            <a:avLst/>
            <a:gdLst/>
            <a:ahLst/>
            <a:cxnLst/>
            <a:rect l="l" t="t" r="r" b="b"/>
            <a:pathLst>
              <a:path w="5980" h="3518" extrusionOk="0">
                <a:moveTo>
                  <a:pt x="2111" y="0"/>
                </a:moveTo>
                <a:lnTo>
                  <a:pt x="1" y="1407"/>
                </a:lnTo>
                <a:lnTo>
                  <a:pt x="3869" y="3517"/>
                </a:lnTo>
                <a:lnTo>
                  <a:pt x="5979" y="2286"/>
                </a:lnTo>
                <a:lnTo>
                  <a:pt x="21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2" name="Google Shape;132;p29"/>
          <p:cNvSpPr/>
          <p:nvPr/>
        </p:nvSpPr>
        <p:spPr>
          <a:xfrm>
            <a:off x="2676867" y="3994515"/>
            <a:ext cx="189669" cy="102212"/>
          </a:xfrm>
          <a:custGeom>
            <a:avLst/>
            <a:gdLst/>
            <a:ahLst/>
            <a:cxnLst/>
            <a:rect l="l" t="t" r="r" b="b"/>
            <a:pathLst>
              <a:path w="6155" h="3518" extrusionOk="0">
                <a:moveTo>
                  <a:pt x="2286" y="1"/>
                </a:moveTo>
                <a:lnTo>
                  <a:pt x="0" y="1232"/>
                </a:lnTo>
                <a:lnTo>
                  <a:pt x="3869" y="3518"/>
                </a:lnTo>
                <a:lnTo>
                  <a:pt x="6155" y="2287"/>
                </a:lnTo>
                <a:lnTo>
                  <a:pt x="228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3" name="Google Shape;133;p29"/>
          <p:cNvSpPr/>
          <p:nvPr/>
        </p:nvSpPr>
        <p:spPr>
          <a:xfrm>
            <a:off x="2817371" y="3912571"/>
            <a:ext cx="184277" cy="102183"/>
          </a:xfrm>
          <a:custGeom>
            <a:avLst/>
            <a:gdLst/>
            <a:ahLst/>
            <a:cxnLst/>
            <a:rect l="l" t="t" r="r" b="b"/>
            <a:pathLst>
              <a:path w="5980" h="3517" extrusionOk="0">
                <a:moveTo>
                  <a:pt x="2111" y="0"/>
                </a:moveTo>
                <a:lnTo>
                  <a:pt x="1" y="1231"/>
                </a:lnTo>
                <a:lnTo>
                  <a:pt x="3869" y="3517"/>
                </a:lnTo>
                <a:lnTo>
                  <a:pt x="5979" y="2286"/>
                </a:lnTo>
                <a:lnTo>
                  <a:pt x="21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4" name="Google Shape;134;p29"/>
          <p:cNvSpPr/>
          <p:nvPr/>
        </p:nvSpPr>
        <p:spPr>
          <a:xfrm>
            <a:off x="2747119" y="3955494"/>
            <a:ext cx="189669" cy="102212"/>
          </a:xfrm>
          <a:custGeom>
            <a:avLst/>
            <a:gdLst/>
            <a:ahLst/>
            <a:cxnLst/>
            <a:rect l="l" t="t" r="r" b="b"/>
            <a:pathLst>
              <a:path w="6155" h="3518" extrusionOk="0">
                <a:moveTo>
                  <a:pt x="2286" y="0"/>
                </a:moveTo>
                <a:lnTo>
                  <a:pt x="0" y="1231"/>
                </a:lnTo>
                <a:lnTo>
                  <a:pt x="3869" y="3517"/>
                </a:lnTo>
                <a:lnTo>
                  <a:pt x="6155" y="2110"/>
                </a:lnTo>
                <a:lnTo>
                  <a:pt x="22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5" name="Google Shape;135;p29"/>
          <p:cNvSpPr/>
          <p:nvPr/>
        </p:nvSpPr>
        <p:spPr>
          <a:xfrm>
            <a:off x="2930575" y="3978911"/>
            <a:ext cx="184245" cy="102212"/>
          </a:xfrm>
          <a:custGeom>
            <a:avLst/>
            <a:gdLst/>
            <a:ahLst/>
            <a:cxnLst/>
            <a:rect l="l" t="t" r="r" b="b"/>
            <a:pathLst>
              <a:path w="5979" h="3518" extrusionOk="0">
                <a:moveTo>
                  <a:pt x="2110" y="0"/>
                </a:moveTo>
                <a:lnTo>
                  <a:pt x="0" y="1231"/>
                </a:lnTo>
                <a:lnTo>
                  <a:pt x="3869" y="3517"/>
                </a:lnTo>
                <a:lnTo>
                  <a:pt x="5979" y="2286"/>
                </a:lnTo>
                <a:lnTo>
                  <a:pt x="21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6" name="Google Shape;136;p29"/>
          <p:cNvSpPr/>
          <p:nvPr/>
        </p:nvSpPr>
        <p:spPr>
          <a:xfrm>
            <a:off x="2860300" y="4017933"/>
            <a:ext cx="184277" cy="102212"/>
          </a:xfrm>
          <a:custGeom>
            <a:avLst/>
            <a:gdLst/>
            <a:ahLst/>
            <a:cxnLst/>
            <a:rect l="l" t="t" r="r" b="b"/>
            <a:pathLst>
              <a:path w="5980" h="3518" extrusionOk="0">
                <a:moveTo>
                  <a:pt x="2111" y="1"/>
                </a:moveTo>
                <a:lnTo>
                  <a:pt x="1" y="1232"/>
                </a:lnTo>
                <a:lnTo>
                  <a:pt x="3869" y="3518"/>
                </a:lnTo>
                <a:lnTo>
                  <a:pt x="5980" y="2287"/>
                </a:lnTo>
                <a:lnTo>
                  <a:pt x="211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7" name="Google Shape;137;p29"/>
          <p:cNvSpPr/>
          <p:nvPr/>
        </p:nvSpPr>
        <p:spPr>
          <a:xfrm>
            <a:off x="3043755" y="4046463"/>
            <a:ext cx="184277" cy="97099"/>
          </a:xfrm>
          <a:custGeom>
            <a:avLst/>
            <a:gdLst/>
            <a:ahLst/>
            <a:cxnLst/>
            <a:rect l="l" t="t" r="r" b="b"/>
            <a:pathLst>
              <a:path w="5980" h="3342" extrusionOk="0">
                <a:moveTo>
                  <a:pt x="2111" y="1"/>
                </a:moveTo>
                <a:lnTo>
                  <a:pt x="1" y="1232"/>
                </a:lnTo>
                <a:lnTo>
                  <a:pt x="3869" y="3342"/>
                </a:lnTo>
                <a:lnTo>
                  <a:pt x="5979" y="2111"/>
                </a:lnTo>
                <a:lnTo>
                  <a:pt x="211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8" name="Google Shape;138;p29"/>
          <p:cNvSpPr/>
          <p:nvPr/>
        </p:nvSpPr>
        <p:spPr>
          <a:xfrm>
            <a:off x="2973503" y="4084301"/>
            <a:ext cx="184277" cy="102212"/>
          </a:xfrm>
          <a:custGeom>
            <a:avLst/>
            <a:gdLst/>
            <a:ahLst/>
            <a:cxnLst/>
            <a:rect l="l" t="t" r="r" b="b"/>
            <a:pathLst>
              <a:path w="5980" h="3518" extrusionOk="0">
                <a:moveTo>
                  <a:pt x="2111" y="0"/>
                </a:moveTo>
                <a:lnTo>
                  <a:pt x="0" y="1231"/>
                </a:lnTo>
                <a:lnTo>
                  <a:pt x="3869" y="3517"/>
                </a:lnTo>
                <a:lnTo>
                  <a:pt x="5979" y="2286"/>
                </a:lnTo>
                <a:lnTo>
                  <a:pt x="21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9" name="Google Shape;139;p29"/>
          <p:cNvSpPr/>
          <p:nvPr/>
        </p:nvSpPr>
        <p:spPr>
          <a:xfrm>
            <a:off x="3153051" y="4107718"/>
            <a:ext cx="189669" cy="102212"/>
          </a:xfrm>
          <a:custGeom>
            <a:avLst/>
            <a:gdLst/>
            <a:ahLst/>
            <a:cxnLst/>
            <a:rect l="l" t="t" r="r" b="b"/>
            <a:pathLst>
              <a:path w="6155" h="3518" extrusionOk="0">
                <a:moveTo>
                  <a:pt x="2286" y="0"/>
                </a:moveTo>
                <a:lnTo>
                  <a:pt x="0" y="1231"/>
                </a:lnTo>
                <a:lnTo>
                  <a:pt x="4045" y="3517"/>
                </a:lnTo>
                <a:lnTo>
                  <a:pt x="6155" y="2286"/>
                </a:lnTo>
                <a:lnTo>
                  <a:pt x="22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0" name="Google Shape;140;p29"/>
          <p:cNvSpPr/>
          <p:nvPr/>
        </p:nvSpPr>
        <p:spPr>
          <a:xfrm>
            <a:off x="2903250" y="4123322"/>
            <a:ext cx="184245" cy="102212"/>
          </a:xfrm>
          <a:custGeom>
            <a:avLst/>
            <a:gdLst/>
            <a:ahLst/>
            <a:cxnLst/>
            <a:rect l="l" t="t" r="r" b="b"/>
            <a:pathLst>
              <a:path w="5979" h="3518" extrusionOk="0">
                <a:moveTo>
                  <a:pt x="2110" y="1"/>
                </a:moveTo>
                <a:lnTo>
                  <a:pt x="0" y="1232"/>
                </a:lnTo>
                <a:lnTo>
                  <a:pt x="3869" y="3518"/>
                </a:lnTo>
                <a:lnTo>
                  <a:pt x="5979" y="2287"/>
                </a:lnTo>
                <a:lnTo>
                  <a:pt x="211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1" name="Google Shape;141;p29"/>
          <p:cNvSpPr/>
          <p:nvPr/>
        </p:nvSpPr>
        <p:spPr>
          <a:xfrm>
            <a:off x="3086683" y="4151852"/>
            <a:ext cx="184277" cy="97099"/>
          </a:xfrm>
          <a:custGeom>
            <a:avLst/>
            <a:gdLst/>
            <a:ahLst/>
            <a:cxnLst/>
            <a:rect l="l" t="t" r="r" b="b"/>
            <a:pathLst>
              <a:path w="5980" h="3342" extrusionOk="0">
                <a:moveTo>
                  <a:pt x="2111" y="1"/>
                </a:moveTo>
                <a:lnTo>
                  <a:pt x="1" y="1232"/>
                </a:lnTo>
                <a:lnTo>
                  <a:pt x="3870" y="3342"/>
                </a:lnTo>
                <a:lnTo>
                  <a:pt x="5980" y="2111"/>
                </a:lnTo>
                <a:lnTo>
                  <a:pt x="211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2" name="Google Shape;142;p29"/>
          <p:cNvSpPr/>
          <p:nvPr/>
        </p:nvSpPr>
        <p:spPr>
          <a:xfrm>
            <a:off x="3016431" y="4189697"/>
            <a:ext cx="184277" cy="102183"/>
          </a:xfrm>
          <a:custGeom>
            <a:avLst/>
            <a:gdLst/>
            <a:ahLst/>
            <a:cxnLst/>
            <a:rect l="l" t="t" r="r" b="b"/>
            <a:pathLst>
              <a:path w="5980" h="3517" extrusionOk="0">
                <a:moveTo>
                  <a:pt x="2111" y="0"/>
                </a:moveTo>
                <a:lnTo>
                  <a:pt x="1" y="1231"/>
                </a:lnTo>
                <a:lnTo>
                  <a:pt x="3869" y="3517"/>
                </a:lnTo>
                <a:lnTo>
                  <a:pt x="5979" y="2286"/>
                </a:lnTo>
                <a:lnTo>
                  <a:pt x="21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3" name="Google Shape;143;p29"/>
          <p:cNvSpPr/>
          <p:nvPr/>
        </p:nvSpPr>
        <p:spPr>
          <a:xfrm>
            <a:off x="3129634" y="4257243"/>
            <a:ext cx="184245" cy="97099"/>
          </a:xfrm>
          <a:custGeom>
            <a:avLst/>
            <a:gdLst/>
            <a:ahLst/>
            <a:cxnLst/>
            <a:rect l="l" t="t" r="r" b="b"/>
            <a:pathLst>
              <a:path w="5979" h="3342" extrusionOk="0">
                <a:moveTo>
                  <a:pt x="2110" y="0"/>
                </a:moveTo>
                <a:lnTo>
                  <a:pt x="0" y="1231"/>
                </a:lnTo>
                <a:lnTo>
                  <a:pt x="3869" y="3341"/>
                </a:lnTo>
                <a:lnTo>
                  <a:pt x="5979" y="2111"/>
                </a:lnTo>
                <a:lnTo>
                  <a:pt x="21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4" name="Google Shape;144;p29"/>
          <p:cNvSpPr/>
          <p:nvPr/>
        </p:nvSpPr>
        <p:spPr>
          <a:xfrm>
            <a:off x="3238907" y="4318475"/>
            <a:ext cx="189700" cy="102212"/>
          </a:xfrm>
          <a:custGeom>
            <a:avLst/>
            <a:gdLst/>
            <a:ahLst/>
            <a:cxnLst/>
            <a:rect l="l" t="t" r="r" b="b"/>
            <a:pathLst>
              <a:path w="6156" h="3518" extrusionOk="0">
                <a:moveTo>
                  <a:pt x="2287" y="1"/>
                </a:moveTo>
                <a:lnTo>
                  <a:pt x="1" y="1232"/>
                </a:lnTo>
                <a:lnTo>
                  <a:pt x="3870" y="3518"/>
                </a:lnTo>
                <a:lnTo>
                  <a:pt x="6156" y="2287"/>
                </a:lnTo>
                <a:lnTo>
                  <a:pt x="228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5" name="Google Shape;145;p29"/>
          <p:cNvSpPr/>
          <p:nvPr/>
        </p:nvSpPr>
        <p:spPr>
          <a:xfrm>
            <a:off x="3309183" y="4279454"/>
            <a:ext cx="189669" cy="102212"/>
          </a:xfrm>
          <a:custGeom>
            <a:avLst/>
            <a:gdLst/>
            <a:ahLst/>
            <a:cxnLst/>
            <a:rect l="l" t="t" r="r" b="b"/>
            <a:pathLst>
              <a:path w="6155" h="3518" extrusionOk="0">
                <a:moveTo>
                  <a:pt x="2110" y="1"/>
                </a:moveTo>
                <a:lnTo>
                  <a:pt x="0" y="1231"/>
                </a:lnTo>
                <a:lnTo>
                  <a:pt x="3869" y="3517"/>
                </a:lnTo>
                <a:lnTo>
                  <a:pt x="6155" y="2286"/>
                </a:lnTo>
                <a:lnTo>
                  <a:pt x="211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6" name="Google Shape;146;p29"/>
          <p:cNvSpPr/>
          <p:nvPr/>
        </p:nvSpPr>
        <p:spPr>
          <a:xfrm>
            <a:off x="3422364" y="4341922"/>
            <a:ext cx="184277" cy="102183"/>
          </a:xfrm>
          <a:custGeom>
            <a:avLst/>
            <a:gdLst/>
            <a:ahLst/>
            <a:cxnLst/>
            <a:rect l="l" t="t" r="r" b="b"/>
            <a:pathLst>
              <a:path w="5980" h="3517" extrusionOk="0">
                <a:moveTo>
                  <a:pt x="2111" y="0"/>
                </a:moveTo>
                <a:lnTo>
                  <a:pt x="1" y="1407"/>
                </a:lnTo>
                <a:lnTo>
                  <a:pt x="3869" y="3517"/>
                </a:lnTo>
                <a:lnTo>
                  <a:pt x="5979" y="2286"/>
                </a:lnTo>
                <a:lnTo>
                  <a:pt x="21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7" name="Google Shape;147;p29"/>
          <p:cNvSpPr/>
          <p:nvPr/>
        </p:nvSpPr>
        <p:spPr>
          <a:xfrm>
            <a:off x="3508243" y="4552673"/>
            <a:ext cx="184277" cy="102212"/>
          </a:xfrm>
          <a:custGeom>
            <a:avLst/>
            <a:gdLst/>
            <a:ahLst/>
            <a:cxnLst/>
            <a:rect l="l" t="t" r="r" b="b"/>
            <a:pathLst>
              <a:path w="5980" h="3518" extrusionOk="0">
                <a:moveTo>
                  <a:pt x="2110" y="1"/>
                </a:moveTo>
                <a:lnTo>
                  <a:pt x="0" y="1407"/>
                </a:lnTo>
                <a:lnTo>
                  <a:pt x="3869" y="3518"/>
                </a:lnTo>
                <a:lnTo>
                  <a:pt x="5979" y="2287"/>
                </a:lnTo>
                <a:lnTo>
                  <a:pt x="211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8" name="Google Shape;148;p29"/>
          <p:cNvSpPr/>
          <p:nvPr/>
        </p:nvSpPr>
        <p:spPr>
          <a:xfrm>
            <a:off x="3578495" y="4513651"/>
            <a:ext cx="184277" cy="102212"/>
          </a:xfrm>
          <a:custGeom>
            <a:avLst/>
            <a:gdLst/>
            <a:ahLst/>
            <a:cxnLst/>
            <a:rect l="l" t="t" r="r" b="b"/>
            <a:pathLst>
              <a:path w="5980" h="3518" extrusionOk="0">
                <a:moveTo>
                  <a:pt x="2111" y="0"/>
                </a:moveTo>
                <a:lnTo>
                  <a:pt x="1" y="1231"/>
                </a:lnTo>
                <a:lnTo>
                  <a:pt x="3869" y="3517"/>
                </a:lnTo>
                <a:lnTo>
                  <a:pt x="5979" y="2286"/>
                </a:lnTo>
                <a:lnTo>
                  <a:pt x="21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9" name="Google Shape;149;p29"/>
          <p:cNvSpPr/>
          <p:nvPr/>
        </p:nvSpPr>
        <p:spPr>
          <a:xfrm>
            <a:off x="2719795" y="4099905"/>
            <a:ext cx="189669" cy="102212"/>
          </a:xfrm>
          <a:custGeom>
            <a:avLst/>
            <a:gdLst/>
            <a:ahLst/>
            <a:cxnLst/>
            <a:rect l="l" t="t" r="r" b="b"/>
            <a:pathLst>
              <a:path w="6155" h="3518" extrusionOk="0">
                <a:moveTo>
                  <a:pt x="2286" y="1"/>
                </a:moveTo>
                <a:lnTo>
                  <a:pt x="0" y="1232"/>
                </a:lnTo>
                <a:lnTo>
                  <a:pt x="3869" y="3518"/>
                </a:lnTo>
                <a:lnTo>
                  <a:pt x="6155" y="2287"/>
                </a:lnTo>
                <a:lnTo>
                  <a:pt x="228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0" name="Google Shape;150;p29"/>
          <p:cNvSpPr/>
          <p:nvPr/>
        </p:nvSpPr>
        <p:spPr>
          <a:xfrm>
            <a:off x="3352110" y="4384843"/>
            <a:ext cx="189700" cy="102212"/>
          </a:xfrm>
          <a:custGeom>
            <a:avLst/>
            <a:gdLst/>
            <a:ahLst/>
            <a:cxnLst/>
            <a:rect l="l" t="t" r="r" b="b"/>
            <a:pathLst>
              <a:path w="6156" h="3518" extrusionOk="0">
                <a:moveTo>
                  <a:pt x="2111" y="0"/>
                </a:moveTo>
                <a:lnTo>
                  <a:pt x="0" y="1231"/>
                </a:lnTo>
                <a:lnTo>
                  <a:pt x="3869" y="3517"/>
                </a:lnTo>
                <a:lnTo>
                  <a:pt x="6155" y="2286"/>
                </a:lnTo>
                <a:lnTo>
                  <a:pt x="21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1" name="Google Shape;151;p29"/>
          <p:cNvSpPr/>
          <p:nvPr/>
        </p:nvSpPr>
        <p:spPr>
          <a:xfrm>
            <a:off x="2832974" y="4086666"/>
            <a:ext cx="812852" cy="439412"/>
          </a:xfrm>
          <a:custGeom>
            <a:avLst/>
            <a:gdLst/>
            <a:ahLst/>
            <a:cxnLst/>
            <a:rect l="l" t="t" r="r" b="b"/>
            <a:pathLst>
              <a:path w="26378" h="15124" extrusionOk="0">
                <a:moveTo>
                  <a:pt x="2111" y="1"/>
                </a:moveTo>
                <a:lnTo>
                  <a:pt x="1" y="1232"/>
                </a:lnTo>
                <a:lnTo>
                  <a:pt x="24092" y="15124"/>
                </a:lnTo>
                <a:lnTo>
                  <a:pt x="26378" y="13893"/>
                </a:lnTo>
                <a:lnTo>
                  <a:pt x="211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2" name="Google Shape;152;p29"/>
          <p:cNvSpPr/>
          <p:nvPr/>
        </p:nvSpPr>
        <p:spPr>
          <a:xfrm>
            <a:off x="3465314" y="4447283"/>
            <a:ext cx="184245" cy="102212"/>
          </a:xfrm>
          <a:custGeom>
            <a:avLst/>
            <a:gdLst/>
            <a:ahLst/>
            <a:cxnLst/>
            <a:rect l="l" t="t" r="r" b="b"/>
            <a:pathLst>
              <a:path w="5979" h="3518" extrusionOk="0">
                <a:moveTo>
                  <a:pt x="2110" y="1"/>
                </a:moveTo>
                <a:lnTo>
                  <a:pt x="0" y="1408"/>
                </a:lnTo>
                <a:lnTo>
                  <a:pt x="3869" y="3518"/>
                </a:lnTo>
                <a:lnTo>
                  <a:pt x="5979" y="2287"/>
                </a:lnTo>
                <a:lnTo>
                  <a:pt x="211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3" name="Google Shape;153;p29"/>
          <p:cNvSpPr/>
          <p:nvPr/>
        </p:nvSpPr>
        <p:spPr>
          <a:xfrm>
            <a:off x="3395038" y="4490233"/>
            <a:ext cx="189700" cy="102212"/>
          </a:xfrm>
          <a:custGeom>
            <a:avLst/>
            <a:gdLst/>
            <a:ahLst/>
            <a:cxnLst/>
            <a:rect l="l" t="t" r="r" b="b"/>
            <a:pathLst>
              <a:path w="6156" h="3518" extrusionOk="0">
                <a:moveTo>
                  <a:pt x="2111" y="0"/>
                </a:moveTo>
                <a:lnTo>
                  <a:pt x="1" y="1231"/>
                </a:lnTo>
                <a:lnTo>
                  <a:pt x="3869" y="3517"/>
                </a:lnTo>
                <a:lnTo>
                  <a:pt x="6155" y="2286"/>
                </a:lnTo>
                <a:lnTo>
                  <a:pt x="21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4" name="Google Shape;154;p29"/>
          <p:cNvSpPr/>
          <p:nvPr/>
        </p:nvSpPr>
        <p:spPr>
          <a:xfrm>
            <a:off x="3336507" y="4131135"/>
            <a:ext cx="184245" cy="102212"/>
          </a:xfrm>
          <a:custGeom>
            <a:avLst/>
            <a:gdLst/>
            <a:ahLst/>
            <a:cxnLst/>
            <a:rect l="l" t="t" r="r" b="b"/>
            <a:pathLst>
              <a:path w="5979" h="3518" extrusionOk="0">
                <a:moveTo>
                  <a:pt x="2110" y="0"/>
                </a:moveTo>
                <a:lnTo>
                  <a:pt x="0" y="1407"/>
                </a:lnTo>
                <a:lnTo>
                  <a:pt x="3869" y="3517"/>
                </a:lnTo>
                <a:lnTo>
                  <a:pt x="5979" y="2286"/>
                </a:lnTo>
                <a:lnTo>
                  <a:pt x="21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5" name="Google Shape;155;p29"/>
          <p:cNvSpPr/>
          <p:nvPr/>
        </p:nvSpPr>
        <p:spPr>
          <a:xfrm>
            <a:off x="3223303" y="4068674"/>
            <a:ext cx="189700" cy="102212"/>
          </a:xfrm>
          <a:custGeom>
            <a:avLst/>
            <a:gdLst/>
            <a:ahLst/>
            <a:cxnLst/>
            <a:rect l="l" t="t" r="r" b="b"/>
            <a:pathLst>
              <a:path w="6156" h="3518" extrusionOk="0">
                <a:moveTo>
                  <a:pt x="2287" y="1"/>
                </a:moveTo>
                <a:lnTo>
                  <a:pt x="1" y="1232"/>
                </a:lnTo>
                <a:lnTo>
                  <a:pt x="3869" y="3518"/>
                </a:lnTo>
                <a:lnTo>
                  <a:pt x="6155" y="2287"/>
                </a:lnTo>
                <a:lnTo>
                  <a:pt x="228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6" name="Google Shape;156;p29"/>
          <p:cNvSpPr/>
          <p:nvPr/>
        </p:nvSpPr>
        <p:spPr>
          <a:xfrm>
            <a:off x="3110123" y="4002329"/>
            <a:ext cx="189669" cy="102212"/>
          </a:xfrm>
          <a:custGeom>
            <a:avLst/>
            <a:gdLst/>
            <a:ahLst/>
            <a:cxnLst/>
            <a:rect l="l" t="t" r="r" b="b"/>
            <a:pathLst>
              <a:path w="6155" h="3518" extrusionOk="0">
                <a:moveTo>
                  <a:pt x="2286" y="0"/>
                </a:moveTo>
                <a:lnTo>
                  <a:pt x="0" y="1231"/>
                </a:lnTo>
                <a:lnTo>
                  <a:pt x="4044" y="3517"/>
                </a:lnTo>
                <a:lnTo>
                  <a:pt x="6155" y="2286"/>
                </a:lnTo>
                <a:lnTo>
                  <a:pt x="22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7" name="Google Shape;157;p29"/>
          <p:cNvSpPr/>
          <p:nvPr/>
        </p:nvSpPr>
        <p:spPr>
          <a:xfrm>
            <a:off x="3785368" y="4392663"/>
            <a:ext cx="189669" cy="102183"/>
          </a:xfrm>
          <a:custGeom>
            <a:avLst/>
            <a:gdLst/>
            <a:ahLst/>
            <a:cxnLst/>
            <a:rect l="l" t="t" r="r" b="b"/>
            <a:pathLst>
              <a:path w="6155" h="3517" extrusionOk="0">
                <a:moveTo>
                  <a:pt x="2286" y="0"/>
                </a:moveTo>
                <a:lnTo>
                  <a:pt x="0" y="1231"/>
                </a:lnTo>
                <a:lnTo>
                  <a:pt x="3869" y="3517"/>
                </a:lnTo>
                <a:lnTo>
                  <a:pt x="6155" y="2286"/>
                </a:lnTo>
                <a:lnTo>
                  <a:pt x="22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8" name="Google Shape;158;p29"/>
          <p:cNvSpPr/>
          <p:nvPr/>
        </p:nvSpPr>
        <p:spPr>
          <a:xfrm>
            <a:off x="3648747" y="4474607"/>
            <a:ext cx="184277" cy="102212"/>
          </a:xfrm>
          <a:custGeom>
            <a:avLst/>
            <a:gdLst/>
            <a:ahLst/>
            <a:cxnLst/>
            <a:rect l="l" t="t" r="r" b="b"/>
            <a:pathLst>
              <a:path w="5980" h="3518" extrusionOk="0">
                <a:moveTo>
                  <a:pt x="2111" y="1"/>
                </a:moveTo>
                <a:lnTo>
                  <a:pt x="1" y="1232"/>
                </a:lnTo>
                <a:lnTo>
                  <a:pt x="3869" y="3518"/>
                </a:lnTo>
                <a:lnTo>
                  <a:pt x="5980" y="2111"/>
                </a:lnTo>
                <a:lnTo>
                  <a:pt x="211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9" name="Google Shape;159;p29"/>
          <p:cNvSpPr/>
          <p:nvPr/>
        </p:nvSpPr>
        <p:spPr>
          <a:xfrm>
            <a:off x="3535567" y="4408261"/>
            <a:ext cx="184245" cy="102212"/>
          </a:xfrm>
          <a:custGeom>
            <a:avLst/>
            <a:gdLst/>
            <a:ahLst/>
            <a:cxnLst/>
            <a:rect l="l" t="t" r="r" b="b"/>
            <a:pathLst>
              <a:path w="5979" h="3518" extrusionOk="0">
                <a:moveTo>
                  <a:pt x="2110" y="0"/>
                </a:moveTo>
                <a:lnTo>
                  <a:pt x="0" y="1231"/>
                </a:lnTo>
                <a:lnTo>
                  <a:pt x="3869" y="3517"/>
                </a:lnTo>
                <a:lnTo>
                  <a:pt x="5979" y="2286"/>
                </a:lnTo>
                <a:lnTo>
                  <a:pt x="21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0" name="Google Shape;160;p29"/>
          <p:cNvSpPr/>
          <p:nvPr/>
        </p:nvSpPr>
        <p:spPr>
          <a:xfrm>
            <a:off x="3605819" y="4369217"/>
            <a:ext cx="184277" cy="102212"/>
          </a:xfrm>
          <a:custGeom>
            <a:avLst/>
            <a:gdLst/>
            <a:ahLst/>
            <a:cxnLst/>
            <a:rect l="l" t="t" r="r" b="b"/>
            <a:pathLst>
              <a:path w="5980" h="3518" extrusionOk="0">
                <a:moveTo>
                  <a:pt x="2111" y="1"/>
                </a:moveTo>
                <a:lnTo>
                  <a:pt x="0" y="1232"/>
                </a:lnTo>
                <a:lnTo>
                  <a:pt x="3869" y="3518"/>
                </a:lnTo>
                <a:lnTo>
                  <a:pt x="5979" y="2111"/>
                </a:lnTo>
                <a:lnTo>
                  <a:pt x="211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1" name="Google Shape;161;p29"/>
          <p:cNvSpPr/>
          <p:nvPr/>
        </p:nvSpPr>
        <p:spPr>
          <a:xfrm>
            <a:off x="3492616" y="4302871"/>
            <a:ext cx="184277" cy="102212"/>
          </a:xfrm>
          <a:custGeom>
            <a:avLst/>
            <a:gdLst/>
            <a:ahLst/>
            <a:cxnLst/>
            <a:rect l="l" t="t" r="r" b="b"/>
            <a:pathLst>
              <a:path w="5980" h="3518" extrusionOk="0">
                <a:moveTo>
                  <a:pt x="2111" y="1"/>
                </a:moveTo>
                <a:lnTo>
                  <a:pt x="1" y="1231"/>
                </a:lnTo>
                <a:lnTo>
                  <a:pt x="3870" y="3517"/>
                </a:lnTo>
                <a:lnTo>
                  <a:pt x="5980" y="2287"/>
                </a:lnTo>
                <a:lnTo>
                  <a:pt x="211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2" name="Google Shape;162;p29"/>
          <p:cNvSpPr/>
          <p:nvPr/>
        </p:nvSpPr>
        <p:spPr>
          <a:xfrm>
            <a:off x="3715115" y="4431678"/>
            <a:ext cx="189669" cy="102212"/>
          </a:xfrm>
          <a:custGeom>
            <a:avLst/>
            <a:gdLst/>
            <a:ahLst/>
            <a:cxnLst/>
            <a:rect l="l" t="t" r="r" b="b"/>
            <a:pathLst>
              <a:path w="6155" h="3518" extrusionOk="0">
                <a:moveTo>
                  <a:pt x="2286" y="0"/>
                </a:moveTo>
                <a:lnTo>
                  <a:pt x="0" y="1231"/>
                </a:lnTo>
                <a:lnTo>
                  <a:pt x="4045" y="3517"/>
                </a:lnTo>
                <a:lnTo>
                  <a:pt x="6155" y="2286"/>
                </a:lnTo>
                <a:lnTo>
                  <a:pt x="22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3" name="Google Shape;163;p29"/>
          <p:cNvSpPr/>
          <p:nvPr/>
        </p:nvSpPr>
        <p:spPr>
          <a:xfrm>
            <a:off x="3195979" y="4213107"/>
            <a:ext cx="189700" cy="102212"/>
          </a:xfrm>
          <a:custGeom>
            <a:avLst/>
            <a:gdLst/>
            <a:ahLst/>
            <a:cxnLst/>
            <a:rect l="l" t="t" r="r" b="b"/>
            <a:pathLst>
              <a:path w="6156" h="3518" extrusionOk="0">
                <a:moveTo>
                  <a:pt x="2287" y="0"/>
                </a:moveTo>
                <a:lnTo>
                  <a:pt x="1" y="1231"/>
                </a:lnTo>
                <a:lnTo>
                  <a:pt x="3869" y="3517"/>
                </a:lnTo>
                <a:lnTo>
                  <a:pt x="6155" y="2286"/>
                </a:lnTo>
                <a:lnTo>
                  <a:pt x="22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4" name="Google Shape;164;p29"/>
          <p:cNvSpPr/>
          <p:nvPr/>
        </p:nvSpPr>
        <p:spPr>
          <a:xfrm>
            <a:off x="2790046" y="4060883"/>
            <a:ext cx="189700" cy="102212"/>
          </a:xfrm>
          <a:custGeom>
            <a:avLst/>
            <a:gdLst/>
            <a:ahLst/>
            <a:cxnLst/>
            <a:rect l="l" t="t" r="r" b="b"/>
            <a:pathLst>
              <a:path w="6156" h="3518" extrusionOk="0">
                <a:moveTo>
                  <a:pt x="2111" y="0"/>
                </a:moveTo>
                <a:lnTo>
                  <a:pt x="1" y="1231"/>
                </a:lnTo>
                <a:lnTo>
                  <a:pt x="3869" y="3517"/>
                </a:lnTo>
                <a:lnTo>
                  <a:pt x="6155" y="2110"/>
                </a:lnTo>
                <a:lnTo>
                  <a:pt x="21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5" name="Google Shape;175;p29"/>
          <p:cNvSpPr txBox="1">
            <a:spLocks noGrp="1"/>
          </p:cNvSpPr>
          <p:nvPr>
            <p:ph type="title"/>
          </p:nvPr>
        </p:nvSpPr>
        <p:spPr>
          <a:xfrm>
            <a:off x="3422364" y="28672"/>
            <a:ext cx="8953810" cy="64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400" dirty="0">
                <a:solidFill>
                  <a:srgbClr val="006D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Design</a:t>
            </a:r>
            <a:endParaRPr sz="44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8" name="Google Shape;188;p29"/>
          <p:cNvSpPr/>
          <p:nvPr/>
        </p:nvSpPr>
        <p:spPr>
          <a:xfrm rot="-5400000">
            <a:off x="1953625" y="1621161"/>
            <a:ext cx="3654543" cy="3876119"/>
          </a:xfrm>
          <a:prstGeom prst="arc">
            <a:avLst>
              <a:gd name="adj1" fmla="val 13987116"/>
              <a:gd name="adj2" fmla="val 20156083"/>
            </a:avLst>
          </a:prstGeom>
          <a:noFill/>
          <a:ln w="95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9" name="Google Shape;189;p29"/>
          <p:cNvSpPr/>
          <p:nvPr/>
        </p:nvSpPr>
        <p:spPr>
          <a:xfrm rot="4606443">
            <a:off x="1840639" y="1508572"/>
            <a:ext cx="3654619" cy="3876201"/>
          </a:xfrm>
          <a:prstGeom prst="arc">
            <a:avLst>
              <a:gd name="adj1" fmla="val 13987116"/>
              <a:gd name="adj2" fmla="val 19885637"/>
            </a:avLst>
          </a:prstGeom>
          <a:noFill/>
          <a:ln w="95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95" name="Google Shape;195;p29"/>
          <p:cNvCxnSpPr>
            <a:cxnSpLocks/>
          </p:cNvCxnSpPr>
          <p:nvPr/>
        </p:nvCxnSpPr>
        <p:spPr>
          <a:xfrm>
            <a:off x="1012371" y="5404275"/>
            <a:ext cx="102289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" name="Google Shape;201;p29"/>
          <p:cNvCxnSpPr>
            <a:cxnSpLocks/>
          </p:cNvCxnSpPr>
          <p:nvPr/>
        </p:nvCxnSpPr>
        <p:spPr>
          <a:xfrm>
            <a:off x="5473013" y="2604191"/>
            <a:ext cx="286096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>
            <a:cxnSpLocks/>
          </p:cNvCxnSpPr>
          <p:nvPr/>
        </p:nvCxnSpPr>
        <p:spPr>
          <a:xfrm>
            <a:off x="5473013" y="5404275"/>
            <a:ext cx="286096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5" name="Google Shape;245;p29"/>
          <p:cNvGrpSpPr/>
          <p:nvPr/>
        </p:nvGrpSpPr>
        <p:grpSpPr>
          <a:xfrm>
            <a:off x="2124817" y="1999137"/>
            <a:ext cx="2962003" cy="2859722"/>
            <a:chOff x="9334501" y="864691"/>
            <a:chExt cx="1600166" cy="1639728"/>
          </a:xfrm>
        </p:grpSpPr>
        <p:sp>
          <p:nvSpPr>
            <p:cNvPr id="246" name="Google Shape;246;p29"/>
            <p:cNvSpPr/>
            <p:nvPr/>
          </p:nvSpPr>
          <p:spPr>
            <a:xfrm>
              <a:off x="9334501" y="1929728"/>
              <a:ext cx="1549154" cy="574691"/>
            </a:xfrm>
            <a:custGeom>
              <a:avLst/>
              <a:gdLst/>
              <a:ahLst/>
              <a:cxnLst/>
              <a:rect l="l" t="t" r="r" b="b"/>
              <a:pathLst>
                <a:path w="197975" h="73443" extrusionOk="0">
                  <a:moveTo>
                    <a:pt x="0" y="1"/>
                  </a:moveTo>
                  <a:lnTo>
                    <a:pt x="0" y="3593"/>
                  </a:lnTo>
                  <a:lnTo>
                    <a:pt x="133" y="4524"/>
                  </a:lnTo>
                  <a:lnTo>
                    <a:pt x="532" y="5323"/>
                  </a:lnTo>
                  <a:lnTo>
                    <a:pt x="1197" y="6121"/>
                  </a:lnTo>
                  <a:lnTo>
                    <a:pt x="2262" y="6919"/>
                  </a:lnTo>
                  <a:lnTo>
                    <a:pt x="115352" y="72113"/>
                  </a:lnTo>
                  <a:lnTo>
                    <a:pt x="116417" y="72645"/>
                  </a:lnTo>
                  <a:lnTo>
                    <a:pt x="116550" y="72778"/>
                  </a:lnTo>
                  <a:lnTo>
                    <a:pt x="117348" y="73044"/>
                  </a:lnTo>
                  <a:lnTo>
                    <a:pt x="117614" y="73044"/>
                  </a:lnTo>
                  <a:lnTo>
                    <a:pt x="118146" y="73177"/>
                  </a:lnTo>
                  <a:lnTo>
                    <a:pt x="118279" y="73177"/>
                  </a:lnTo>
                  <a:lnTo>
                    <a:pt x="118412" y="73310"/>
                  </a:lnTo>
                  <a:lnTo>
                    <a:pt x="119078" y="73310"/>
                  </a:lnTo>
                  <a:lnTo>
                    <a:pt x="119211" y="73443"/>
                  </a:lnTo>
                  <a:lnTo>
                    <a:pt x="122271" y="73443"/>
                  </a:lnTo>
                  <a:lnTo>
                    <a:pt x="123202" y="73310"/>
                  </a:lnTo>
                  <a:lnTo>
                    <a:pt x="123468" y="73177"/>
                  </a:lnTo>
                  <a:lnTo>
                    <a:pt x="123867" y="73177"/>
                  </a:lnTo>
                  <a:lnTo>
                    <a:pt x="124133" y="73044"/>
                  </a:lnTo>
                  <a:lnTo>
                    <a:pt x="124532" y="72911"/>
                  </a:lnTo>
                  <a:lnTo>
                    <a:pt x="124799" y="72911"/>
                  </a:lnTo>
                  <a:lnTo>
                    <a:pt x="125464" y="72645"/>
                  </a:lnTo>
                  <a:lnTo>
                    <a:pt x="125597" y="72512"/>
                  </a:lnTo>
                  <a:lnTo>
                    <a:pt x="126395" y="72113"/>
                  </a:lnTo>
                  <a:lnTo>
                    <a:pt x="197176" y="31001"/>
                  </a:lnTo>
                  <a:lnTo>
                    <a:pt x="197309" y="30868"/>
                  </a:lnTo>
                  <a:lnTo>
                    <a:pt x="197576" y="30735"/>
                  </a:lnTo>
                  <a:lnTo>
                    <a:pt x="197709" y="30602"/>
                  </a:lnTo>
                  <a:lnTo>
                    <a:pt x="197709" y="30469"/>
                  </a:lnTo>
                  <a:lnTo>
                    <a:pt x="197842" y="30469"/>
                  </a:lnTo>
                  <a:lnTo>
                    <a:pt x="197842" y="30336"/>
                  </a:lnTo>
                  <a:lnTo>
                    <a:pt x="197842" y="30203"/>
                  </a:lnTo>
                  <a:lnTo>
                    <a:pt x="197975" y="30203"/>
                  </a:lnTo>
                  <a:lnTo>
                    <a:pt x="197975" y="30069"/>
                  </a:lnTo>
                  <a:lnTo>
                    <a:pt x="197975" y="29936"/>
                  </a:lnTo>
                  <a:lnTo>
                    <a:pt x="197975" y="26477"/>
                  </a:lnTo>
                  <a:lnTo>
                    <a:pt x="197842" y="26743"/>
                  </a:lnTo>
                  <a:lnTo>
                    <a:pt x="197709" y="26876"/>
                  </a:lnTo>
                  <a:lnTo>
                    <a:pt x="197576" y="27009"/>
                  </a:lnTo>
                  <a:lnTo>
                    <a:pt x="197309" y="27142"/>
                  </a:lnTo>
                  <a:lnTo>
                    <a:pt x="197176" y="27275"/>
                  </a:lnTo>
                  <a:lnTo>
                    <a:pt x="126395" y="68520"/>
                  </a:lnTo>
                  <a:lnTo>
                    <a:pt x="125597" y="68786"/>
                  </a:lnTo>
                  <a:lnTo>
                    <a:pt x="125464" y="68919"/>
                  </a:lnTo>
                  <a:lnTo>
                    <a:pt x="124799" y="69185"/>
                  </a:lnTo>
                  <a:lnTo>
                    <a:pt x="124532" y="69185"/>
                  </a:lnTo>
                  <a:lnTo>
                    <a:pt x="124133" y="69319"/>
                  </a:lnTo>
                  <a:lnTo>
                    <a:pt x="123867" y="69452"/>
                  </a:lnTo>
                  <a:lnTo>
                    <a:pt x="123468" y="69585"/>
                  </a:lnTo>
                  <a:lnTo>
                    <a:pt x="123202" y="69585"/>
                  </a:lnTo>
                  <a:lnTo>
                    <a:pt x="122271" y="69718"/>
                  </a:lnTo>
                  <a:lnTo>
                    <a:pt x="121472" y="69718"/>
                  </a:lnTo>
                  <a:lnTo>
                    <a:pt x="121073" y="69851"/>
                  </a:lnTo>
                  <a:lnTo>
                    <a:pt x="120674" y="69851"/>
                  </a:lnTo>
                  <a:lnTo>
                    <a:pt x="120408" y="69718"/>
                  </a:lnTo>
                  <a:lnTo>
                    <a:pt x="119211" y="69718"/>
                  </a:lnTo>
                  <a:lnTo>
                    <a:pt x="118811" y="69585"/>
                  </a:lnTo>
                  <a:lnTo>
                    <a:pt x="118412" y="69585"/>
                  </a:lnTo>
                  <a:lnTo>
                    <a:pt x="118146" y="69452"/>
                  </a:lnTo>
                  <a:lnTo>
                    <a:pt x="117614" y="69319"/>
                  </a:lnTo>
                  <a:lnTo>
                    <a:pt x="117348" y="69319"/>
                  </a:lnTo>
                  <a:lnTo>
                    <a:pt x="116550" y="69052"/>
                  </a:lnTo>
                  <a:lnTo>
                    <a:pt x="116417" y="68919"/>
                  </a:lnTo>
                  <a:lnTo>
                    <a:pt x="115352" y="68520"/>
                  </a:lnTo>
                  <a:lnTo>
                    <a:pt x="2262" y="3194"/>
                  </a:lnTo>
                  <a:lnTo>
                    <a:pt x="1330" y="2396"/>
                  </a:lnTo>
                  <a:lnTo>
                    <a:pt x="532" y="1730"/>
                  </a:lnTo>
                  <a:lnTo>
                    <a:pt x="133" y="7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7" name="Google Shape;247;p29"/>
            <p:cNvSpPr/>
            <p:nvPr/>
          </p:nvSpPr>
          <p:spPr>
            <a:xfrm>
              <a:off x="9334501" y="1578879"/>
              <a:ext cx="1549154" cy="897434"/>
            </a:xfrm>
            <a:custGeom>
              <a:avLst/>
              <a:gdLst/>
              <a:ahLst/>
              <a:cxnLst/>
              <a:rect l="l" t="t" r="r" b="b"/>
              <a:pathLst>
                <a:path w="197975" h="114688" extrusionOk="0">
                  <a:moveTo>
                    <a:pt x="74906" y="1"/>
                  </a:moveTo>
                  <a:lnTo>
                    <a:pt x="73974" y="134"/>
                  </a:lnTo>
                  <a:lnTo>
                    <a:pt x="73043" y="533"/>
                  </a:lnTo>
                  <a:lnTo>
                    <a:pt x="2262" y="41645"/>
                  </a:lnTo>
                  <a:lnTo>
                    <a:pt x="1197" y="42310"/>
                  </a:lnTo>
                  <a:lnTo>
                    <a:pt x="532" y="43108"/>
                  </a:lnTo>
                  <a:lnTo>
                    <a:pt x="133" y="43906"/>
                  </a:lnTo>
                  <a:lnTo>
                    <a:pt x="0" y="44838"/>
                  </a:lnTo>
                  <a:lnTo>
                    <a:pt x="133" y="45636"/>
                  </a:lnTo>
                  <a:lnTo>
                    <a:pt x="532" y="46567"/>
                  </a:lnTo>
                  <a:lnTo>
                    <a:pt x="1330" y="47233"/>
                  </a:lnTo>
                  <a:lnTo>
                    <a:pt x="2262" y="48031"/>
                  </a:lnTo>
                  <a:lnTo>
                    <a:pt x="115352" y="113357"/>
                  </a:lnTo>
                  <a:lnTo>
                    <a:pt x="116683" y="113889"/>
                  </a:lnTo>
                  <a:lnTo>
                    <a:pt x="118013" y="114289"/>
                  </a:lnTo>
                  <a:lnTo>
                    <a:pt x="119344" y="114555"/>
                  </a:lnTo>
                  <a:lnTo>
                    <a:pt x="120940" y="114688"/>
                  </a:lnTo>
                  <a:lnTo>
                    <a:pt x="122404" y="114555"/>
                  </a:lnTo>
                  <a:lnTo>
                    <a:pt x="123867" y="114289"/>
                  </a:lnTo>
                  <a:lnTo>
                    <a:pt x="125198" y="113889"/>
                  </a:lnTo>
                  <a:lnTo>
                    <a:pt x="126395" y="113357"/>
                  </a:lnTo>
                  <a:lnTo>
                    <a:pt x="197176" y="72112"/>
                  </a:lnTo>
                  <a:lnTo>
                    <a:pt x="197576" y="71846"/>
                  </a:lnTo>
                  <a:lnTo>
                    <a:pt x="197842" y="71580"/>
                  </a:lnTo>
                  <a:lnTo>
                    <a:pt x="197975" y="71314"/>
                  </a:lnTo>
                  <a:lnTo>
                    <a:pt x="197975" y="71048"/>
                  </a:lnTo>
                  <a:lnTo>
                    <a:pt x="197975" y="70782"/>
                  </a:lnTo>
                  <a:lnTo>
                    <a:pt x="197842" y="70516"/>
                  </a:lnTo>
                  <a:lnTo>
                    <a:pt x="197576" y="70250"/>
                  </a:lnTo>
                  <a:lnTo>
                    <a:pt x="197176" y="69984"/>
                  </a:lnTo>
                  <a:lnTo>
                    <a:pt x="76768" y="533"/>
                  </a:lnTo>
                  <a:lnTo>
                    <a:pt x="75970" y="134"/>
                  </a:lnTo>
                  <a:lnTo>
                    <a:pt x="749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8" name="Google Shape;248;p29"/>
            <p:cNvSpPr/>
            <p:nvPr/>
          </p:nvSpPr>
          <p:spPr>
            <a:xfrm>
              <a:off x="9935211" y="864691"/>
              <a:ext cx="999456" cy="1258690"/>
            </a:xfrm>
            <a:custGeom>
              <a:avLst/>
              <a:gdLst/>
              <a:ahLst/>
              <a:cxnLst/>
              <a:rect l="l" t="t" r="r" b="b"/>
              <a:pathLst>
                <a:path w="127726" h="160855" extrusionOk="0">
                  <a:moveTo>
                    <a:pt x="3327" y="0"/>
                  </a:moveTo>
                  <a:lnTo>
                    <a:pt x="3194" y="133"/>
                  </a:lnTo>
                  <a:lnTo>
                    <a:pt x="0" y="1996"/>
                  </a:lnTo>
                  <a:lnTo>
                    <a:pt x="267" y="1863"/>
                  </a:lnTo>
                  <a:lnTo>
                    <a:pt x="932" y="1863"/>
                  </a:lnTo>
                  <a:lnTo>
                    <a:pt x="1331" y="2129"/>
                  </a:lnTo>
                  <a:lnTo>
                    <a:pt x="122670" y="72245"/>
                  </a:lnTo>
                  <a:lnTo>
                    <a:pt x="123069" y="72511"/>
                  </a:lnTo>
                  <a:lnTo>
                    <a:pt x="123468" y="72777"/>
                  </a:lnTo>
                  <a:lnTo>
                    <a:pt x="123735" y="73176"/>
                  </a:lnTo>
                  <a:lnTo>
                    <a:pt x="124001" y="73575"/>
                  </a:lnTo>
                  <a:lnTo>
                    <a:pt x="124267" y="74108"/>
                  </a:lnTo>
                  <a:lnTo>
                    <a:pt x="124400" y="74507"/>
                  </a:lnTo>
                  <a:lnTo>
                    <a:pt x="124533" y="75039"/>
                  </a:lnTo>
                  <a:lnTo>
                    <a:pt x="124533" y="75438"/>
                  </a:lnTo>
                  <a:lnTo>
                    <a:pt x="124400" y="157395"/>
                  </a:lnTo>
                  <a:lnTo>
                    <a:pt x="124267" y="157928"/>
                  </a:lnTo>
                  <a:lnTo>
                    <a:pt x="124267" y="158061"/>
                  </a:lnTo>
                  <a:lnTo>
                    <a:pt x="124267" y="158593"/>
                  </a:lnTo>
                  <a:lnTo>
                    <a:pt x="124134" y="159125"/>
                  </a:lnTo>
                  <a:lnTo>
                    <a:pt x="123868" y="159524"/>
                  </a:lnTo>
                  <a:lnTo>
                    <a:pt x="123868" y="159657"/>
                  </a:lnTo>
                  <a:lnTo>
                    <a:pt x="123735" y="160056"/>
                  </a:lnTo>
                  <a:lnTo>
                    <a:pt x="123335" y="160455"/>
                  </a:lnTo>
                  <a:lnTo>
                    <a:pt x="123275" y="160516"/>
                  </a:lnTo>
                  <a:lnTo>
                    <a:pt x="125996" y="158992"/>
                  </a:lnTo>
                  <a:lnTo>
                    <a:pt x="126396" y="158726"/>
                  </a:lnTo>
                  <a:lnTo>
                    <a:pt x="126529" y="158593"/>
                  </a:lnTo>
                  <a:lnTo>
                    <a:pt x="126928" y="158194"/>
                  </a:lnTo>
                  <a:lnTo>
                    <a:pt x="127061" y="157794"/>
                  </a:lnTo>
                  <a:lnTo>
                    <a:pt x="127061" y="157661"/>
                  </a:lnTo>
                  <a:lnTo>
                    <a:pt x="127194" y="157395"/>
                  </a:lnTo>
                  <a:lnTo>
                    <a:pt x="127327" y="157262"/>
                  </a:lnTo>
                  <a:lnTo>
                    <a:pt x="127327" y="157129"/>
                  </a:lnTo>
                  <a:lnTo>
                    <a:pt x="127327" y="156863"/>
                  </a:lnTo>
                  <a:lnTo>
                    <a:pt x="127460" y="156730"/>
                  </a:lnTo>
                  <a:lnTo>
                    <a:pt x="127460" y="156597"/>
                  </a:lnTo>
                  <a:lnTo>
                    <a:pt x="127460" y="156331"/>
                  </a:lnTo>
                  <a:lnTo>
                    <a:pt x="127460" y="156198"/>
                  </a:lnTo>
                  <a:lnTo>
                    <a:pt x="127460" y="156065"/>
                  </a:lnTo>
                  <a:lnTo>
                    <a:pt x="127593" y="155799"/>
                  </a:lnTo>
                  <a:lnTo>
                    <a:pt x="127593" y="155533"/>
                  </a:lnTo>
                  <a:lnTo>
                    <a:pt x="127726" y="73575"/>
                  </a:lnTo>
                  <a:lnTo>
                    <a:pt x="127726" y="73442"/>
                  </a:lnTo>
                  <a:lnTo>
                    <a:pt x="127726" y="73309"/>
                  </a:lnTo>
                  <a:lnTo>
                    <a:pt x="127726" y="73176"/>
                  </a:lnTo>
                  <a:lnTo>
                    <a:pt x="127726" y="73043"/>
                  </a:lnTo>
                  <a:lnTo>
                    <a:pt x="127726" y="72910"/>
                  </a:lnTo>
                  <a:lnTo>
                    <a:pt x="127593" y="72777"/>
                  </a:lnTo>
                  <a:lnTo>
                    <a:pt x="127593" y="72644"/>
                  </a:lnTo>
                  <a:lnTo>
                    <a:pt x="127593" y="72511"/>
                  </a:lnTo>
                  <a:lnTo>
                    <a:pt x="127460" y="72378"/>
                  </a:lnTo>
                  <a:lnTo>
                    <a:pt x="127460" y="72245"/>
                  </a:lnTo>
                  <a:lnTo>
                    <a:pt x="127460" y="72112"/>
                  </a:lnTo>
                  <a:lnTo>
                    <a:pt x="127327" y="71979"/>
                  </a:lnTo>
                  <a:lnTo>
                    <a:pt x="127327" y="71846"/>
                  </a:lnTo>
                  <a:lnTo>
                    <a:pt x="127194" y="71713"/>
                  </a:lnTo>
                  <a:lnTo>
                    <a:pt x="127061" y="71447"/>
                  </a:lnTo>
                  <a:lnTo>
                    <a:pt x="126928" y="71314"/>
                  </a:lnTo>
                  <a:lnTo>
                    <a:pt x="126795" y="71180"/>
                  </a:lnTo>
                  <a:lnTo>
                    <a:pt x="126662" y="71047"/>
                  </a:lnTo>
                  <a:lnTo>
                    <a:pt x="126662" y="70914"/>
                  </a:lnTo>
                  <a:lnTo>
                    <a:pt x="126529" y="70914"/>
                  </a:lnTo>
                  <a:lnTo>
                    <a:pt x="126529" y="70781"/>
                  </a:lnTo>
                  <a:lnTo>
                    <a:pt x="126396" y="70648"/>
                  </a:lnTo>
                  <a:lnTo>
                    <a:pt x="126262" y="70648"/>
                  </a:lnTo>
                  <a:lnTo>
                    <a:pt x="126262" y="70515"/>
                  </a:lnTo>
                  <a:lnTo>
                    <a:pt x="126129" y="70515"/>
                  </a:lnTo>
                  <a:lnTo>
                    <a:pt x="125996" y="70382"/>
                  </a:lnTo>
                  <a:lnTo>
                    <a:pt x="125863" y="70382"/>
                  </a:lnTo>
                  <a:lnTo>
                    <a:pt x="4524" y="266"/>
                  </a:lnTo>
                  <a:lnTo>
                    <a:pt x="4391" y="133"/>
                  </a:lnTo>
                  <a:lnTo>
                    <a:pt x="4258" y="133"/>
                  </a:lnTo>
                  <a:lnTo>
                    <a:pt x="4125" y="0"/>
                  </a:lnTo>
                  <a:close/>
                  <a:moveTo>
                    <a:pt x="123275" y="160516"/>
                  </a:moveTo>
                  <a:lnTo>
                    <a:pt x="122670" y="160855"/>
                  </a:lnTo>
                  <a:lnTo>
                    <a:pt x="123202" y="160588"/>
                  </a:lnTo>
                  <a:lnTo>
                    <a:pt x="123275" y="1605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9" name="Google Shape;249;p29"/>
            <p:cNvSpPr/>
            <p:nvPr/>
          </p:nvSpPr>
          <p:spPr>
            <a:xfrm>
              <a:off x="9928967" y="879261"/>
              <a:ext cx="980715" cy="1247242"/>
            </a:xfrm>
            <a:custGeom>
              <a:avLst/>
              <a:gdLst/>
              <a:ahLst/>
              <a:cxnLst/>
              <a:rect l="l" t="t" r="r" b="b"/>
              <a:pathLst>
                <a:path w="125331" h="159392" extrusionOk="0">
                  <a:moveTo>
                    <a:pt x="1065" y="1"/>
                  </a:moveTo>
                  <a:lnTo>
                    <a:pt x="798" y="134"/>
                  </a:lnTo>
                  <a:lnTo>
                    <a:pt x="532" y="267"/>
                  </a:lnTo>
                  <a:lnTo>
                    <a:pt x="399" y="533"/>
                  </a:lnTo>
                  <a:lnTo>
                    <a:pt x="266" y="932"/>
                  </a:lnTo>
                  <a:lnTo>
                    <a:pt x="266" y="1331"/>
                  </a:lnTo>
                  <a:lnTo>
                    <a:pt x="0" y="83288"/>
                  </a:lnTo>
                  <a:lnTo>
                    <a:pt x="133" y="84619"/>
                  </a:lnTo>
                  <a:lnTo>
                    <a:pt x="399" y="85949"/>
                  </a:lnTo>
                  <a:lnTo>
                    <a:pt x="931" y="87280"/>
                  </a:lnTo>
                  <a:lnTo>
                    <a:pt x="1597" y="88610"/>
                  </a:lnTo>
                  <a:lnTo>
                    <a:pt x="2395" y="89941"/>
                  </a:lnTo>
                  <a:lnTo>
                    <a:pt x="3326" y="91005"/>
                  </a:lnTo>
                  <a:lnTo>
                    <a:pt x="4391" y="91937"/>
                  </a:lnTo>
                  <a:lnTo>
                    <a:pt x="5455" y="92735"/>
                  </a:lnTo>
                  <a:lnTo>
                    <a:pt x="119610" y="158726"/>
                  </a:lnTo>
                  <a:lnTo>
                    <a:pt x="120674" y="159126"/>
                  </a:lnTo>
                  <a:lnTo>
                    <a:pt x="121739" y="159392"/>
                  </a:lnTo>
                  <a:lnTo>
                    <a:pt x="122670" y="159392"/>
                  </a:lnTo>
                  <a:lnTo>
                    <a:pt x="123468" y="159126"/>
                  </a:lnTo>
                  <a:lnTo>
                    <a:pt x="124133" y="158460"/>
                  </a:lnTo>
                  <a:lnTo>
                    <a:pt x="124666" y="157795"/>
                  </a:lnTo>
                  <a:lnTo>
                    <a:pt x="125065" y="156731"/>
                  </a:lnTo>
                  <a:lnTo>
                    <a:pt x="125198" y="155533"/>
                  </a:lnTo>
                  <a:lnTo>
                    <a:pt x="125331" y="73576"/>
                  </a:lnTo>
                  <a:lnTo>
                    <a:pt x="125198" y="72645"/>
                  </a:lnTo>
                  <a:lnTo>
                    <a:pt x="124799" y="71713"/>
                  </a:lnTo>
                  <a:lnTo>
                    <a:pt x="124266" y="70915"/>
                  </a:lnTo>
                  <a:lnTo>
                    <a:pt x="123468" y="70383"/>
                  </a:lnTo>
                  <a:lnTo>
                    <a:pt x="2129" y="267"/>
                  </a:lnTo>
                  <a:lnTo>
                    <a:pt x="17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250" name="Google Shape;250;p29"/>
            <p:cNvSpPr/>
            <p:nvPr/>
          </p:nvSpPr>
          <p:spPr>
            <a:xfrm>
              <a:off x="9945619" y="912580"/>
              <a:ext cx="947412" cy="1180613"/>
            </a:xfrm>
            <a:custGeom>
              <a:avLst/>
              <a:gdLst/>
              <a:ahLst/>
              <a:cxnLst/>
              <a:rect l="l" t="t" r="r" b="b"/>
              <a:pathLst>
                <a:path w="121075" h="150877" extrusionOk="0">
                  <a:moveTo>
                    <a:pt x="1065" y="0"/>
                  </a:moveTo>
                  <a:lnTo>
                    <a:pt x="799" y="133"/>
                  </a:lnTo>
                  <a:lnTo>
                    <a:pt x="533" y="399"/>
                  </a:lnTo>
                  <a:lnTo>
                    <a:pt x="400" y="532"/>
                  </a:lnTo>
                  <a:lnTo>
                    <a:pt x="267" y="932"/>
                  </a:lnTo>
                  <a:lnTo>
                    <a:pt x="267" y="1331"/>
                  </a:lnTo>
                  <a:lnTo>
                    <a:pt x="1" y="77301"/>
                  </a:lnTo>
                  <a:lnTo>
                    <a:pt x="134" y="78631"/>
                  </a:lnTo>
                  <a:lnTo>
                    <a:pt x="400" y="79962"/>
                  </a:lnTo>
                  <a:lnTo>
                    <a:pt x="932" y="81292"/>
                  </a:lnTo>
                  <a:lnTo>
                    <a:pt x="1597" y="82490"/>
                  </a:lnTo>
                  <a:lnTo>
                    <a:pt x="2396" y="83687"/>
                  </a:lnTo>
                  <a:lnTo>
                    <a:pt x="3327" y="84885"/>
                  </a:lnTo>
                  <a:lnTo>
                    <a:pt x="4258" y="85816"/>
                  </a:lnTo>
                  <a:lnTo>
                    <a:pt x="5323" y="86481"/>
                  </a:lnTo>
                  <a:lnTo>
                    <a:pt x="115486" y="150078"/>
                  </a:lnTo>
                  <a:lnTo>
                    <a:pt x="116550" y="150610"/>
                  </a:lnTo>
                  <a:lnTo>
                    <a:pt x="117615" y="150876"/>
                  </a:lnTo>
                  <a:lnTo>
                    <a:pt x="118413" y="150743"/>
                  </a:lnTo>
                  <a:lnTo>
                    <a:pt x="119211" y="150477"/>
                  </a:lnTo>
                  <a:lnTo>
                    <a:pt x="119877" y="149945"/>
                  </a:lnTo>
                  <a:lnTo>
                    <a:pt x="120409" y="149147"/>
                  </a:lnTo>
                  <a:lnTo>
                    <a:pt x="120675" y="148215"/>
                  </a:lnTo>
                  <a:lnTo>
                    <a:pt x="120808" y="147018"/>
                  </a:lnTo>
                  <a:lnTo>
                    <a:pt x="121074" y="71048"/>
                  </a:lnTo>
                  <a:lnTo>
                    <a:pt x="120941" y="70116"/>
                  </a:lnTo>
                  <a:lnTo>
                    <a:pt x="120542" y="69318"/>
                  </a:lnTo>
                  <a:lnTo>
                    <a:pt x="119877" y="68520"/>
                  </a:lnTo>
                  <a:lnTo>
                    <a:pt x="119211" y="67988"/>
                  </a:lnTo>
                  <a:lnTo>
                    <a:pt x="2130" y="266"/>
                  </a:lnTo>
                  <a:lnTo>
                    <a:pt x="1731" y="133"/>
                  </a:lnTo>
                  <a:lnTo>
                    <a:pt x="1331" y="0"/>
                  </a:ln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251" name="Google Shape;251;p29"/>
            <p:cNvSpPr/>
            <p:nvPr/>
          </p:nvSpPr>
          <p:spPr>
            <a:xfrm>
              <a:off x="9705125" y="1979707"/>
              <a:ext cx="497654" cy="288390"/>
            </a:xfrm>
            <a:custGeom>
              <a:avLst/>
              <a:gdLst/>
              <a:ahLst/>
              <a:cxnLst/>
              <a:rect l="l" t="t" r="r" b="b"/>
              <a:pathLst>
                <a:path w="63598" h="36855" extrusionOk="0">
                  <a:moveTo>
                    <a:pt x="21555" y="0"/>
                  </a:moveTo>
                  <a:lnTo>
                    <a:pt x="1" y="12506"/>
                  </a:lnTo>
                  <a:lnTo>
                    <a:pt x="42044" y="36854"/>
                  </a:lnTo>
                  <a:lnTo>
                    <a:pt x="63598" y="24215"/>
                  </a:lnTo>
                  <a:lnTo>
                    <a:pt x="215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2" name="Google Shape;252;p29"/>
            <p:cNvSpPr/>
            <p:nvPr/>
          </p:nvSpPr>
          <p:spPr>
            <a:xfrm>
              <a:off x="9705125" y="1979707"/>
              <a:ext cx="497654" cy="193645"/>
            </a:xfrm>
            <a:custGeom>
              <a:avLst/>
              <a:gdLst/>
              <a:ahLst/>
              <a:cxnLst/>
              <a:rect l="l" t="t" r="r" b="b"/>
              <a:pathLst>
                <a:path w="63598" h="24747" extrusionOk="0">
                  <a:moveTo>
                    <a:pt x="21555" y="0"/>
                  </a:moveTo>
                  <a:lnTo>
                    <a:pt x="1" y="12506"/>
                  </a:lnTo>
                  <a:lnTo>
                    <a:pt x="932" y="13039"/>
                  </a:lnTo>
                  <a:lnTo>
                    <a:pt x="21555" y="1064"/>
                  </a:lnTo>
                  <a:lnTo>
                    <a:pt x="62666" y="24747"/>
                  </a:lnTo>
                  <a:lnTo>
                    <a:pt x="63598" y="24215"/>
                  </a:lnTo>
                  <a:lnTo>
                    <a:pt x="215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3" name="Google Shape;253;p29"/>
            <p:cNvSpPr/>
            <p:nvPr/>
          </p:nvSpPr>
          <p:spPr>
            <a:xfrm>
              <a:off x="9986222" y="1694438"/>
              <a:ext cx="116616" cy="67686"/>
            </a:xfrm>
            <a:custGeom>
              <a:avLst/>
              <a:gdLst/>
              <a:ahLst/>
              <a:cxnLst/>
              <a:rect l="l" t="t" r="r" b="b"/>
              <a:pathLst>
                <a:path w="14903" h="8650" extrusionOk="0">
                  <a:moveTo>
                    <a:pt x="5323" y="1"/>
                  </a:moveTo>
                  <a:lnTo>
                    <a:pt x="1" y="3061"/>
                  </a:lnTo>
                  <a:lnTo>
                    <a:pt x="9580" y="8649"/>
                  </a:lnTo>
                  <a:lnTo>
                    <a:pt x="14902" y="5589"/>
                  </a:lnTo>
                  <a:lnTo>
                    <a:pt x="5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4" name="Google Shape;254;p29"/>
            <p:cNvSpPr/>
            <p:nvPr/>
          </p:nvSpPr>
          <p:spPr>
            <a:xfrm>
              <a:off x="9889403" y="1638224"/>
              <a:ext cx="115567" cy="67678"/>
            </a:xfrm>
            <a:custGeom>
              <a:avLst/>
              <a:gdLst/>
              <a:ahLst/>
              <a:cxnLst/>
              <a:rect l="l" t="t" r="r" b="b"/>
              <a:pathLst>
                <a:path w="14769" h="8649" extrusionOk="0">
                  <a:moveTo>
                    <a:pt x="5322" y="0"/>
                  </a:moveTo>
                  <a:lnTo>
                    <a:pt x="0" y="3194"/>
                  </a:lnTo>
                  <a:lnTo>
                    <a:pt x="9580" y="8648"/>
                  </a:lnTo>
                  <a:lnTo>
                    <a:pt x="14769" y="5588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5" name="Google Shape;255;p29"/>
            <p:cNvSpPr/>
            <p:nvPr/>
          </p:nvSpPr>
          <p:spPr>
            <a:xfrm>
              <a:off x="10568199" y="2030718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2" y="0"/>
                  </a:moveTo>
                  <a:lnTo>
                    <a:pt x="0" y="3060"/>
                  </a:lnTo>
                  <a:lnTo>
                    <a:pt x="9447" y="8515"/>
                  </a:lnTo>
                  <a:lnTo>
                    <a:pt x="14769" y="5455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6" name="Google Shape;256;p29"/>
            <p:cNvSpPr/>
            <p:nvPr/>
          </p:nvSpPr>
          <p:spPr>
            <a:xfrm>
              <a:off x="10471372" y="1974495"/>
              <a:ext cx="115575" cy="66638"/>
            </a:xfrm>
            <a:custGeom>
              <a:avLst/>
              <a:gdLst/>
              <a:ahLst/>
              <a:cxnLst/>
              <a:rect l="l" t="t" r="r" b="b"/>
              <a:pathLst>
                <a:path w="14770" h="8516" extrusionOk="0">
                  <a:moveTo>
                    <a:pt x="5323" y="1"/>
                  </a:moveTo>
                  <a:lnTo>
                    <a:pt x="1" y="3061"/>
                  </a:lnTo>
                  <a:lnTo>
                    <a:pt x="9447" y="8516"/>
                  </a:lnTo>
                  <a:lnTo>
                    <a:pt x="14769" y="5456"/>
                  </a:lnTo>
                  <a:lnTo>
                    <a:pt x="5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7" name="Google Shape;257;p29"/>
            <p:cNvSpPr/>
            <p:nvPr/>
          </p:nvSpPr>
          <p:spPr>
            <a:xfrm>
              <a:off x="10374553" y="1918280"/>
              <a:ext cx="115567" cy="67678"/>
            </a:xfrm>
            <a:custGeom>
              <a:avLst/>
              <a:gdLst/>
              <a:ahLst/>
              <a:cxnLst/>
              <a:rect l="l" t="t" r="r" b="b"/>
              <a:pathLst>
                <a:path w="14769" h="8649" extrusionOk="0">
                  <a:moveTo>
                    <a:pt x="5189" y="0"/>
                  </a:moveTo>
                  <a:lnTo>
                    <a:pt x="0" y="3060"/>
                  </a:lnTo>
                  <a:lnTo>
                    <a:pt x="9447" y="8648"/>
                  </a:lnTo>
                  <a:lnTo>
                    <a:pt x="14769" y="5588"/>
                  </a:lnTo>
                  <a:lnTo>
                    <a:pt x="5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8" name="Google Shape;258;p29"/>
            <p:cNvSpPr/>
            <p:nvPr/>
          </p:nvSpPr>
          <p:spPr>
            <a:xfrm>
              <a:off x="10217349" y="1897458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2" y="0"/>
                  </a:moveTo>
                  <a:lnTo>
                    <a:pt x="0" y="3060"/>
                  </a:lnTo>
                  <a:lnTo>
                    <a:pt x="9447" y="8515"/>
                  </a:lnTo>
                  <a:lnTo>
                    <a:pt x="14769" y="5455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9" name="Google Shape;259;p29"/>
            <p:cNvSpPr/>
            <p:nvPr/>
          </p:nvSpPr>
          <p:spPr>
            <a:xfrm>
              <a:off x="10314168" y="1953673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3" y="1"/>
                  </a:moveTo>
                  <a:lnTo>
                    <a:pt x="1" y="3061"/>
                  </a:lnTo>
                  <a:lnTo>
                    <a:pt x="9580" y="8516"/>
                  </a:lnTo>
                  <a:lnTo>
                    <a:pt x="14769" y="5456"/>
                  </a:lnTo>
                  <a:lnTo>
                    <a:pt x="5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0" name="Google Shape;260;p29"/>
            <p:cNvSpPr/>
            <p:nvPr/>
          </p:nvSpPr>
          <p:spPr>
            <a:xfrm>
              <a:off x="9648910" y="1778768"/>
              <a:ext cx="116608" cy="66638"/>
            </a:xfrm>
            <a:custGeom>
              <a:avLst/>
              <a:gdLst/>
              <a:ahLst/>
              <a:cxnLst/>
              <a:rect l="l" t="t" r="r" b="b"/>
              <a:pathLst>
                <a:path w="14902" h="8516" extrusionOk="0">
                  <a:moveTo>
                    <a:pt x="5322" y="1"/>
                  </a:moveTo>
                  <a:lnTo>
                    <a:pt x="0" y="3061"/>
                  </a:lnTo>
                  <a:lnTo>
                    <a:pt x="9580" y="8516"/>
                  </a:lnTo>
                  <a:lnTo>
                    <a:pt x="14902" y="5456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1" name="Google Shape;261;p29"/>
            <p:cNvSpPr/>
            <p:nvPr/>
          </p:nvSpPr>
          <p:spPr>
            <a:xfrm>
              <a:off x="9709295" y="1743376"/>
              <a:ext cx="115567" cy="67678"/>
            </a:xfrm>
            <a:custGeom>
              <a:avLst/>
              <a:gdLst/>
              <a:ahLst/>
              <a:cxnLst/>
              <a:rect l="l" t="t" r="r" b="b"/>
              <a:pathLst>
                <a:path w="14769" h="8649" extrusionOk="0">
                  <a:moveTo>
                    <a:pt x="5322" y="0"/>
                  </a:moveTo>
                  <a:lnTo>
                    <a:pt x="0" y="3060"/>
                  </a:lnTo>
                  <a:lnTo>
                    <a:pt x="9580" y="8648"/>
                  </a:lnTo>
                  <a:lnTo>
                    <a:pt x="14768" y="5455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2" name="Google Shape;262;p29"/>
            <p:cNvSpPr/>
            <p:nvPr/>
          </p:nvSpPr>
          <p:spPr>
            <a:xfrm>
              <a:off x="9829018" y="1673624"/>
              <a:ext cx="116608" cy="66638"/>
            </a:xfrm>
            <a:custGeom>
              <a:avLst/>
              <a:gdLst/>
              <a:ahLst/>
              <a:cxnLst/>
              <a:rect l="l" t="t" r="r" b="b"/>
              <a:pathLst>
                <a:path w="14902" h="8516" extrusionOk="0">
                  <a:moveTo>
                    <a:pt x="5322" y="0"/>
                  </a:moveTo>
                  <a:lnTo>
                    <a:pt x="1" y="3060"/>
                  </a:lnTo>
                  <a:lnTo>
                    <a:pt x="9580" y="8515"/>
                  </a:lnTo>
                  <a:lnTo>
                    <a:pt x="14902" y="5455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3" name="Google Shape;263;p29"/>
            <p:cNvSpPr/>
            <p:nvPr/>
          </p:nvSpPr>
          <p:spPr>
            <a:xfrm>
              <a:off x="9769673" y="1709016"/>
              <a:ext cx="115575" cy="66638"/>
            </a:xfrm>
            <a:custGeom>
              <a:avLst/>
              <a:gdLst/>
              <a:ahLst/>
              <a:cxnLst/>
              <a:rect l="l" t="t" r="r" b="b"/>
              <a:pathLst>
                <a:path w="14770" h="8516" extrusionOk="0">
                  <a:moveTo>
                    <a:pt x="5190" y="1"/>
                  </a:moveTo>
                  <a:lnTo>
                    <a:pt x="1" y="3061"/>
                  </a:lnTo>
                  <a:lnTo>
                    <a:pt x="9447" y="8516"/>
                  </a:lnTo>
                  <a:lnTo>
                    <a:pt x="14769" y="5456"/>
                  </a:lnTo>
                  <a:lnTo>
                    <a:pt x="51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4" name="Google Shape;264;p29"/>
            <p:cNvSpPr/>
            <p:nvPr/>
          </p:nvSpPr>
          <p:spPr>
            <a:xfrm>
              <a:off x="9925837" y="1729839"/>
              <a:ext cx="116616" cy="66638"/>
            </a:xfrm>
            <a:custGeom>
              <a:avLst/>
              <a:gdLst/>
              <a:ahLst/>
              <a:cxnLst/>
              <a:rect l="l" t="t" r="r" b="b"/>
              <a:pathLst>
                <a:path w="14903" h="8516" extrusionOk="0">
                  <a:moveTo>
                    <a:pt x="5323" y="1"/>
                  </a:moveTo>
                  <a:lnTo>
                    <a:pt x="1" y="3061"/>
                  </a:lnTo>
                  <a:lnTo>
                    <a:pt x="9580" y="8516"/>
                  </a:lnTo>
                  <a:lnTo>
                    <a:pt x="14902" y="5456"/>
                  </a:lnTo>
                  <a:lnTo>
                    <a:pt x="5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" name="Google Shape;265;p29"/>
            <p:cNvSpPr/>
            <p:nvPr/>
          </p:nvSpPr>
          <p:spPr>
            <a:xfrm>
              <a:off x="9866500" y="1764198"/>
              <a:ext cx="115567" cy="67678"/>
            </a:xfrm>
            <a:custGeom>
              <a:avLst/>
              <a:gdLst/>
              <a:ahLst/>
              <a:cxnLst/>
              <a:rect l="l" t="t" r="r" b="b"/>
              <a:pathLst>
                <a:path w="14769" h="8649" extrusionOk="0">
                  <a:moveTo>
                    <a:pt x="5322" y="0"/>
                  </a:moveTo>
                  <a:lnTo>
                    <a:pt x="0" y="3060"/>
                  </a:lnTo>
                  <a:lnTo>
                    <a:pt x="9447" y="8648"/>
                  </a:lnTo>
                  <a:lnTo>
                    <a:pt x="14769" y="5588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6" name="Google Shape;266;p29"/>
            <p:cNvSpPr/>
            <p:nvPr/>
          </p:nvSpPr>
          <p:spPr>
            <a:xfrm>
              <a:off x="10023704" y="1786061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189" y="0"/>
                  </a:moveTo>
                  <a:lnTo>
                    <a:pt x="0" y="3060"/>
                  </a:lnTo>
                  <a:lnTo>
                    <a:pt x="9447" y="8515"/>
                  </a:lnTo>
                  <a:lnTo>
                    <a:pt x="14769" y="5455"/>
                  </a:lnTo>
                  <a:lnTo>
                    <a:pt x="5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7" name="Google Shape;267;p29"/>
            <p:cNvSpPr/>
            <p:nvPr/>
          </p:nvSpPr>
          <p:spPr>
            <a:xfrm>
              <a:off x="9963318" y="1820413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3" y="1"/>
                  </a:moveTo>
                  <a:lnTo>
                    <a:pt x="1" y="3061"/>
                  </a:lnTo>
                  <a:lnTo>
                    <a:pt x="9447" y="8516"/>
                  </a:lnTo>
                  <a:lnTo>
                    <a:pt x="14769" y="5456"/>
                  </a:lnTo>
                  <a:lnTo>
                    <a:pt x="5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8" name="Google Shape;268;p29"/>
            <p:cNvSpPr/>
            <p:nvPr/>
          </p:nvSpPr>
          <p:spPr>
            <a:xfrm>
              <a:off x="10120523" y="1841235"/>
              <a:ext cx="115575" cy="67678"/>
            </a:xfrm>
            <a:custGeom>
              <a:avLst/>
              <a:gdLst/>
              <a:ahLst/>
              <a:cxnLst/>
              <a:rect l="l" t="t" r="r" b="b"/>
              <a:pathLst>
                <a:path w="14770" h="8649" extrusionOk="0">
                  <a:moveTo>
                    <a:pt x="5190" y="1"/>
                  </a:moveTo>
                  <a:lnTo>
                    <a:pt x="1" y="3061"/>
                  </a:lnTo>
                  <a:lnTo>
                    <a:pt x="9447" y="8649"/>
                  </a:lnTo>
                  <a:lnTo>
                    <a:pt x="14769" y="5589"/>
                  </a:lnTo>
                  <a:lnTo>
                    <a:pt x="51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9" name="Google Shape;269;p29"/>
            <p:cNvSpPr/>
            <p:nvPr/>
          </p:nvSpPr>
          <p:spPr>
            <a:xfrm>
              <a:off x="9902933" y="1855813"/>
              <a:ext cx="116616" cy="66638"/>
            </a:xfrm>
            <a:custGeom>
              <a:avLst/>
              <a:gdLst/>
              <a:ahLst/>
              <a:cxnLst/>
              <a:rect l="l" t="t" r="r" b="b"/>
              <a:pathLst>
                <a:path w="14903" h="8516" extrusionOk="0">
                  <a:moveTo>
                    <a:pt x="5323" y="0"/>
                  </a:moveTo>
                  <a:lnTo>
                    <a:pt x="1" y="3060"/>
                  </a:lnTo>
                  <a:lnTo>
                    <a:pt x="9580" y="8515"/>
                  </a:lnTo>
                  <a:lnTo>
                    <a:pt x="14902" y="5455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0" name="Google Shape;270;p29"/>
            <p:cNvSpPr/>
            <p:nvPr/>
          </p:nvSpPr>
          <p:spPr>
            <a:xfrm>
              <a:off x="10060145" y="1876636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2" y="0"/>
                  </a:moveTo>
                  <a:lnTo>
                    <a:pt x="0" y="3060"/>
                  </a:lnTo>
                  <a:lnTo>
                    <a:pt x="9580" y="8515"/>
                  </a:lnTo>
                  <a:lnTo>
                    <a:pt x="14768" y="5455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1" name="Google Shape;271;p29"/>
            <p:cNvSpPr/>
            <p:nvPr/>
          </p:nvSpPr>
          <p:spPr>
            <a:xfrm>
              <a:off x="9999759" y="1910987"/>
              <a:ext cx="116608" cy="67678"/>
            </a:xfrm>
            <a:custGeom>
              <a:avLst/>
              <a:gdLst/>
              <a:ahLst/>
              <a:cxnLst/>
              <a:rect l="l" t="t" r="r" b="b"/>
              <a:pathLst>
                <a:path w="14902" h="8649" extrusionOk="0">
                  <a:moveTo>
                    <a:pt x="5322" y="1"/>
                  </a:moveTo>
                  <a:lnTo>
                    <a:pt x="0" y="3061"/>
                  </a:lnTo>
                  <a:lnTo>
                    <a:pt x="9580" y="8649"/>
                  </a:lnTo>
                  <a:lnTo>
                    <a:pt x="14902" y="5589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2" name="Google Shape;272;p29"/>
            <p:cNvSpPr/>
            <p:nvPr/>
          </p:nvSpPr>
          <p:spPr>
            <a:xfrm>
              <a:off x="10096578" y="1967210"/>
              <a:ext cx="116616" cy="67678"/>
            </a:xfrm>
            <a:custGeom>
              <a:avLst/>
              <a:gdLst/>
              <a:ahLst/>
              <a:cxnLst/>
              <a:rect l="l" t="t" r="r" b="b"/>
              <a:pathLst>
                <a:path w="14903" h="8649" extrusionOk="0">
                  <a:moveTo>
                    <a:pt x="5323" y="0"/>
                  </a:moveTo>
                  <a:lnTo>
                    <a:pt x="1" y="3061"/>
                  </a:lnTo>
                  <a:lnTo>
                    <a:pt x="9580" y="8649"/>
                  </a:lnTo>
                  <a:lnTo>
                    <a:pt x="14902" y="5455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3" name="Google Shape;273;p29"/>
            <p:cNvSpPr/>
            <p:nvPr/>
          </p:nvSpPr>
          <p:spPr>
            <a:xfrm>
              <a:off x="10194445" y="2023433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189" y="0"/>
                  </a:moveTo>
                  <a:lnTo>
                    <a:pt x="0" y="3060"/>
                  </a:lnTo>
                  <a:lnTo>
                    <a:pt x="9447" y="8515"/>
                  </a:lnTo>
                  <a:lnTo>
                    <a:pt x="14769" y="5455"/>
                  </a:lnTo>
                  <a:lnTo>
                    <a:pt x="5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4" name="Google Shape;274;p29"/>
            <p:cNvSpPr/>
            <p:nvPr/>
          </p:nvSpPr>
          <p:spPr>
            <a:xfrm>
              <a:off x="10253782" y="1988032"/>
              <a:ext cx="116616" cy="67678"/>
            </a:xfrm>
            <a:custGeom>
              <a:avLst/>
              <a:gdLst/>
              <a:ahLst/>
              <a:cxnLst/>
              <a:rect l="l" t="t" r="r" b="b"/>
              <a:pathLst>
                <a:path w="14903" h="8649" extrusionOk="0">
                  <a:moveTo>
                    <a:pt x="5323" y="0"/>
                  </a:moveTo>
                  <a:lnTo>
                    <a:pt x="1" y="3060"/>
                  </a:lnTo>
                  <a:lnTo>
                    <a:pt x="9580" y="8648"/>
                  </a:lnTo>
                  <a:lnTo>
                    <a:pt x="14902" y="5588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" name="Google Shape;275;p29"/>
            <p:cNvSpPr/>
            <p:nvPr/>
          </p:nvSpPr>
          <p:spPr>
            <a:xfrm>
              <a:off x="10350609" y="2044247"/>
              <a:ext cx="116608" cy="67686"/>
            </a:xfrm>
            <a:custGeom>
              <a:avLst/>
              <a:gdLst/>
              <a:ahLst/>
              <a:cxnLst/>
              <a:rect l="l" t="t" r="r" b="b"/>
              <a:pathLst>
                <a:path w="14902" h="8650" extrusionOk="0">
                  <a:moveTo>
                    <a:pt x="5322" y="1"/>
                  </a:moveTo>
                  <a:lnTo>
                    <a:pt x="0" y="3061"/>
                  </a:lnTo>
                  <a:lnTo>
                    <a:pt x="9580" y="8649"/>
                  </a:lnTo>
                  <a:lnTo>
                    <a:pt x="14902" y="5456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" name="Google Shape;276;p29"/>
            <p:cNvSpPr/>
            <p:nvPr/>
          </p:nvSpPr>
          <p:spPr>
            <a:xfrm>
              <a:off x="10424524" y="2226445"/>
              <a:ext cx="116616" cy="66638"/>
            </a:xfrm>
            <a:custGeom>
              <a:avLst/>
              <a:gdLst/>
              <a:ahLst/>
              <a:cxnLst/>
              <a:rect l="l" t="t" r="r" b="b"/>
              <a:pathLst>
                <a:path w="14903" h="8516" extrusionOk="0">
                  <a:moveTo>
                    <a:pt x="5323" y="0"/>
                  </a:moveTo>
                  <a:lnTo>
                    <a:pt x="1" y="3060"/>
                  </a:lnTo>
                  <a:lnTo>
                    <a:pt x="9580" y="8515"/>
                  </a:lnTo>
                  <a:lnTo>
                    <a:pt x="14902" y="5455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7" name="Google Shape;277;p29"/>
            <p:cNvSpPr/>
            <p:nvPr/>
          </p:nvSpPr>
          <p:spPr>
            <a:xfrm>
              <a:off x="10484909" y="2191044"/>
              <a:ext cx="115567" cy="67678"/>
            </a:xfrm>
            <a:custGeom>
              <a:avLst/>
              <a:gdLst/>
              <a:ahLst/>
              <a:cxnLst/>
              <a:rect l="l" t="t" r="r" b="b"/>
              <a:pathLst>
                <a:path w="14769" h="8649" extrusionOk="0">
                  <a:moveTo>
                    <a:pt x="5322" y="1"/>
                  </a:moveTo>
                  <a:lnTo>
                    <a:pt x="0" y="3061"/>
                  </a:lnTo>
                  <a:lnTo>
                    <a:pt x="9447" y="8649"/>
                  </a:lnTo>
                  <a:lnTo>
                    <a:pt x="14769" y="5456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8" name="Google Shape;278;p29"/>
            <p:cNvSpPr/>
            <p:nvPr/>
          </p:nvSpPr>
          <p:spPr>
            <a:xfrm>
              <a:off x="9745729" y="1833950"/>
              <a:ext cx="116616" cy="67678"/>
            </a:xfrm>
            <a:custGeom>
              <a:avLst/>
              <a:gdLst/>
              <a:ahLst/>
              <a:cxnLst/>
              <a:rect l="l" t="t" r="r" b="b"/>
              <a:pathLst>
                <a:path w="14903" h="8649" extrusionOk="0">
                  <a:moveTo>
                    <a:pt x="5323" y="0"/>
                  </a:moveTo>
                  <a:lnTo>
                    <a:pt x="1" y="3060"/>
                  </a:lnTo>
                  <a:lnTo>
                    <a:pt x="9580" y="8648"/>
                  </a:lnTo>
                  <a:lnTo>
                    <a:pt x="14902" y="5588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9" name="Google Shape;279;p29"/>
            <p:cNvSpPr/>
            <p:nvPr/>
          </p:nvSpPr>
          <p:spPr>
            <a:xfrm>
              <a:off x="10291264" y="2079648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190" y="1"/>
                  </a:moveTo>
                  <a:lnTo>
                    <a:pt x="1" y="3061"/>
                  </a:lnTo>
                  <a:lnTo>
                    <a:pt x="9447" y="8516"/>
                  </a:lnTo>
                  <a:lnTo>
                    <a:pt x="14769" y="5456"/>
                  </a:lnTo>
                  <a:lnTo>
                    <a:pt x="51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0" name="Google Shape;280;p29"/>
            <p:cNvSpPr/>
            <p:nvPr/>
          </p:nvSpPr>
          <p:spPr>
            <a:xfrm>
              <a:off x="9843596" y="1890165"/>
              <a:ext cx="502858" cy="291520"/>
            </a:xfrm>
            <a:custGeom>
              <a:avLst/>
              <a:gdLst/>
              <a:ahLst/>
              <a:cxnLst/>
              <a:rect l="l" t="t" r="r" b="b"/>
              <a:pathLst>
                <a:path w="64263" h="37255" extrusionOk="0">
                  <a:moveTo>
                    <a:pt x="5189" y="1"/>
                  </a:moveTo>
                  <a:lnTo>
                    <a:pt x="0" y="3061"/>
                  </a:lnTo>
                  <a:lnTo>
                    <a:pt x="59073" y="37254"/>
                  </a:lnTo>
                  <a:lnTo>
                    <a:pt x="64262" y="34061"/>
                  </a:lnTo>
                  <a:lnTo>
                    <a:pt x="5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1" name="Google Shape;281;p29"/>
            <p:cNvSpPr/>
            <p:nvPr/>
          </p:nvSpPr>
          <p:spPr>
            <a:xfrm>
              <a:off x="10388091" y="2134829"/>
              <a:ext cx="115567" cy="67678"/>
            </a:xfrm>
            <a:custGeom>
              <a:avLst/>
              <a:gdLst/>
              <a:ahLst/>
              <a:cxnLst/>
              <a:rect l="l" t="t" r="r" b="b"/>
              <a:pathLst>
                <a:path w="14769" h="8649" extrusionOk="0">
                  <a:moveTo>
                    <a:pt x="5189" y="0"/>
                  </a:moveTo>
                  <a:lnTo>
                    <a:pt x="0" y="3193"/>
                  </a:lnTo>
                  <a:lnTo>
                    <a:pt x="9446" y="8648"/>
                  </a:lnTo>
                  <a:lnTo>
                    <a:pt x="14768" y="5588"/>
                  </a:lnTo>
                  <a:lnTo>
                    <a:pt x="5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2" name="Google Shape;282;p29"/>
            <p:cNvSpPr/>
            <p:nvPr/>
          </p:nvSpPr>
          <p:spPr>
            <a:xfrm>
              <a:off x="10327705" y="2170222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2" y="1"/>
                  </a:moveTo>
                  <a:lnTo>
                    <a:pt x="0" y="3061"/>
                  </a:lnTo>
                  <a:lnTo>
                    <a:pt x="9580" y="8516"/>
                  </a:lnTo>
                  <a:lnTo>
                    <a:pt x="14769" y="5456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3" name="Google Shape;283;p29"/>
            <p:cNvSpPr/>
            <p:nvPr/>
          </p:nvSpPr>
          <p:spPr>
            <a:xfrm>
              <a:off x="10277735" y="1863098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189" y="1"/>
                  </a:moveTo>
                  <a:lnTo>
                    <a:pt x="0" y="3061"/>
                  </a:lnTo>
                  <a:lnTo>
                    <a:pt x="9446" y="8516"/>
                  </a:lnTo>
                  <a:lnTo>
                    <a:pt x="14768" y="5456"/>
                  </a:lnTo>
                  <a:lnTo>
                    <a:pt x="5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4" name="Google Shape;284;p29"/>
            <p:cNvSpPr/>
            <p:nvPr/>
          </p:nvSpPr>
          <p:spPr>
            <a:xfrm>
              <a:off x="10179867" y="1806884"/>
              <a:ext cx="116608" cy="66638"/>
            </a:xfrm>
            <a:custGeom>
              <a:avLst/>
              <a:gdLst/>
              <a:ahLst/>
              <a:cxnLst/>
              <a:rect l="l" t="t" r="r" b="b"/>
              <a:pathLst>
                <a:path w="14902" h="8516" extrusionOk="0">
                  <a:moveTo>
                    <a:pt x="5322" y="0"/>
                  </a:moveTo>
                  <a:lnTo>
                    <a:pt x="1" y="3060"/>
                  </a:lnTo>
                  <a:lnTo>
                    <a:pt x="9580" y="8515"/>
                  </a:lnTo>
                  <a:lnTo>
                    <a:pt x="14902" y="5455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5" name="Google Shape;285;p29"/>
            <p:cNvSpPr/>
            <p:nvPr/>
          </p:nvSpPr>
          <p:spPr>
            <a:xfrm>
              <a:off x="10083049" y="1750661"/>
              <a:ext cx="116608" cy="66638"/>
            </a:xfrm>
            <a:custGeom>
              <a:avLst/>
              <a:gdLst/>
              <a:ahLst/>
              <a:cxnLst/>
              <a:rect l="l" t="t" r="r" b="b"/>
              <a:pathLst>
                <a:path w="14902" h="8516" extrusionOk="0">
                  <a:moveTo>
                    <a:pt x="5322" y="1"/>
                  </a:moveTo>
                  <a:lnTo>
                    <a:pt x="0" y="3061"/>
                  </a:lnTo>
                  <a:lnTo>
                    <a:pt x="9580" y="8516"/>
                  </a:lnTo>
                  <a:lnTo>
                    <a:pt x="14901" y="5455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6" name="Google Shape;286;p29"/>
            <p:cNvSpPr/>
            <p:nvPr/>
          </p:nvSpPr>
          <p:spPr>
            <a:xfrm>
              <a:off x="10665017" y="2086933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3" y="1"/>
                  </a:moveTo>
                  <a:lnTo>
                    <a:pt x="1" y="3061"/>
                  </a:lnTo>
                  <a:lnTo>
                    <a:pt x="9580" y="8516"/>
                  </a:lnTo>
                  <a:lnTo>
                    <a:pt x="14769" y="5456"/>
                  </a:lnTo>
                  <a:lnTo>
                    <a:pt x="5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7" name="Google Shape;287;p29"/>
            <p:cNvSpPr/>
            <p:nvPr/>
          </p:nvSpPr>
          <p:spPr>
            <a:xfrm>
              <a:off x="10545295" y="2156692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189" y="0"/>
                  </a:moveTo>
                  <a:lnTo>
                    <a:pt x="0" y="3060"/>
                  </a:lnTo>
                  <a:lnTo>
                    <a:pt x="9447" y="8515"/>
                  </a:lnTo>
                  <a:lnTo>
                    <a:pt x="14769" y="5455"/>
                  </a:lnTo>
                  <a:lnTo>
                    <a:pt x="5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8" name="Google Shape;288;p29"/>
            <p:cNvSpPr/>
            <p:nvPr/>
          </p:nvSpPr>
          <p:spPr>
            <a:xfrm>
              <a:off x="10447428" y="2100470"/>
              <a:ext cx="116616" cy="66638"/>
            </a:xfrm>
            <a:custGeom>
              <a:avLst/>
              <a:gdLst/>
              <a:ahLst/>
              <a:cxnLst/>
              <a:rect l="l" t="t" r="r" b="b"/>
              <a:pathLst>
                <a:path w="14903" h="8516" extrusionOk="0">
                  <a:moveTo>
                    <a:pt x="5323" y="1"/>
                  </a:moveTo>
                  <a:lnTo>
                    <a:pt x="1" y="3061"/>
                  </a:lnTo>
                  <a:lnTo>
                    <a:pt x="9580" y="8516"/>
                  </a:lnTo>
                  <a:lnTo>
                    <a:pt x="14902" y="5455"/>
                  </a:lnTo>
                  <a:lnTo>
                    <a:pt x="5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9" name="Google Shape;289;p29"/>
            <p:cNvSpPr/>
            <p:nvPr/>
          </p:nvSpPr>
          <p:spPr>
            <a:xfrm>
              <a:off x="10507813" y="2065070"/>
              <a:ext cx="115567" cy="67678"/>
            </a:xfrm>
            <a:custGeom>
              <a:avLst/>
              <a:gdLst/>
              <a:ahLst/>
              <a:cxnLst/>
              <a:rect l="l" t="t" r="r" b="b"/>
              <a:pathLst>
                <a:path w="14769" h="8649" extrusionOk="0">
                  <a:moveTo>
                    <a:pt x="5322" y="1"/>
                  </a:moveTo>
                  <a:lnTo>
                    <a:pt x="1" y="3061"/>
                  </a:lnTo>
                  <a:lnTo>
                    <a:pt x="9580" y="8649"/>
                  </a:lnTo>
                  <a:lnTo>
                    <a:pt x="14769" y="5589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0" name="Google Shape;290;p29"/>
            <p:cNvSpPr/>
            <p:nvPr/>
          </p:nvSpPr>
          <p:spPr>
            <a:xfrm>
              <a:off x="10410994" y="2009895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2" y="0"/>
                  </a:moveTo>
                  <a:lnTo>
                    <a:pt x="0" y="3060"/>
                  </a:lnTo>
                  <a:lnTo>
                    <a:pt x="9580" y="8515"/>
                  </a:lnTo>
                  <a:lnTo>
                    <a:pt x="14768" y="5455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1" name="Google Shape;291;p29"/>
            <p:cNvSpPr/>
            <p:nvPr/>
          </p:nvSpPr>
          <p:spPr>
            <a:xfrm>
              <a:off x="10604632" y="2121292"/>
              <a:ext cx="116616" cy="66638"/>
            </a:xfrm>
            <a:custGeom>
              <a:avLst/>
              <a:gdLst/>
              <a:ahLst/>
              <a:cxnLst/>
              <a:rect l="l" t="t" r="r" b="b"/>
              <a:pathLst>
                <a:path w="14903" h="8516" extrusionOk="0">
                  <a:moveTo>
                    <a:pt x="5323" y="0"/>
                  </a:moveTo>
                  <a:lnTo>
                    <a:pt x="1" y="3061"/>
                  </a:lnTo>
                  <a:lnTo>
                    <a:pt x="9580" y="8516"/>
                  </a:lnTo>
                  <a:lnTo>
                    <a:pt x="14902" y="5455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2" name="Google Shape;292;p29"/>
            <p:cNvSpPr/>
            <p:nvPr/>
          </p:nvSpPr>
          <p:spPr>
            <a:xfrm>
              <a:off x="10156964" y="1932851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2" y="1"/>
                  </a:moveTo>
                  <a:lnTo>
                    <a:pt x="1" y="3061"/>
                  </a:lnTo>
                  <a:lnTo>
                    <a:pt x="9580" y="8516"/>
                  </a:lnTo>
                  <a:lnTo>
                    <a:pt x="14769" y="5456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3" name="Google Shape;293;p29"/>
            <p:cNvSpPr/>
            <p:nvPr/>
          </p:nvSpPr>
          <p:spPr>
            <a:xfrm>
              <a:off x="9806114" y="1799591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2" y="1"/>
                  </a:moveTo>
                  <a:lnTo>
                    <a:pt x="1" y="3061"/>
                  </a:lnTo>
                  <a:lnTo>
                    <a:pt x="9580" y="8516"/>
                  </a:lnTo>
                  <a:lnTo>
                    <a:pt x="14769" y="5456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04" name="Google Shape;123;p29">
            <a:hlinkClick r:id="rId5"/>
            <a:extLst>
              <a:ext uri="{FF2B5EF4-FFF2-40B4-BE49-F238E27FC236}">
                <a16:creationId xmlns:a16="http://schemas.microsoft.com/office/drawing/2014/main" id="{1A9DD623-2B58-45E4-A82E-F055B2A0B6E8}"/>
              </a:ext>
            </a:extLst>
          </p:cNvPr>
          <p:cNvSpPr/>
          <p:nvPr/>
        </p:nvSpPr>
        <p:spPr>
          <a:xfrm>
            <a:off x="7899269" y="3758051"/>
            <a:ext cx="3659492" cy="511100"/>
          </a:xfrm>
          <a:prstGeom prst="roundRect">
            <a:avLst>
              <a:gd name="adj" fmla="val 30750"/>
            </a:avLst>
          </a:prstGeom>
          <a:solidFill>
            <a:srgbClr val="FFBB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400" b="1" dirty="0" err="1">
                <a:solidFill>
                  <a:srgbClr val="006D77"/>
                </a:solidFill>
              </a:rPr>
              <a:t>HomePage</a:t>
            </a:r>
            <a:r>
              <a:rPr lang="en-US" sz="2400" b="1" dirty="0">
                <a:solidFill>
                  <a:srgbClr val="006D77"/>
                </a:solidFill>
              </a:rPr>
              <a:t> Prototype</a:t>
            </a:r>
            <a:endParaRPr sz="2400" b="1" dirty="0">
              <a:solidFill>
                <a:srgbClr val="006D7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prestige"/>
      </p:transition>
    </mc:Choice>
    <mc:Fallback>
      <p:transition spd="slow">
        <p:fade/>
      </p:transition>
    </mc:Fallback>
  </mc:AlternateContent>
</p:sld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39.jpeg"/></Relationships>
</file>

<file path=ppt/theme/theme1.xml><?xml version="1.0" encoding="utf-8"?>
<a:theme xmlns:a="http://schemas.openxmlformats.org/drawingml/2006/main" name="Office Theme">
  <a:themeElements>
    <a:clrScheme name="EduClan">
      <a:dk1>
        <a:sysClr val="windowText" lastClr="000000"/>
      </a:dk1>
      <a:lt1>
        <a:srgbClr val="CDE8E5"/>
      </a:lt1>
      <a:dk2>
        <a:srgbClr val="44546A"/>
      </a:dk2>
      <a:lt2>
        <a:srgbClr val="EDF9F3"/>
      </a:lt2>
      <a:accent1>
        <a:srgbClr val="99C5C9"/>
      </a:accent1>
      <a:accent2>
        <a:srgbClr val="ED7D31"/>
      </a:accent2>
      <a:accent3>
        <a:srgbClr val="A5A5A5"/>
      </a:accent3>
      <a:accent4>
        <a:srgbClr val="FF5400"/>
      </a:accent4>
      <a:accent5>
        <a:srgbClr val="EDF6F9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Product Overview Infographics by Slidesgo">
  <a:themeElements>
    <a:clrScheme name="Simple Light">
      <a:dk1>
        <a:srgbClr val="000000"/>
      </a:dk1>
      <a:lt1>
        <a:srgbClr val="FFFFFF"/>
      </a:lt1>
      <a:dk2>
        <a:srgbClr val="B39DDB"/>
      </a:dk2>
      <a:lt2>
        <a:srgbClr val="FFB74D"/>
      </a:lt2>
      <a:accent1>
        <a:srgbClr val="5AADAC"/>
      </a:accent1>
      <a:accent2>
        <a:srgbClr val="2B8B87"/>
      </a:accent2>
      <a:accent3>
        <a:srgbClr val="86C4C4"/>
      </a:accent3>
      <a:accent4>
        <a:srgbClr val="90A4AE"/>
      </a:accent4>
      <a:accent5>
        <a:srgbClr val="78909C"/>
      </a:accent5>
      <a:accent6>
        <a:srgbClr val="B0BEC5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Custom 5">
      <a:dk1>
        <a:srgbClr val="8E006C"/>
      </a:dk1>
      <a:lt1>
        <a:srgbClr val="FFFFFF"/>
      </a:lt1>
      <a:dk2>
        <a:srgbClr val="454D55"/>
      </a:dk2>
      <a:lt2>
        <a:srgbClr val="DAE7F0"/>
      </a:lt2>
      <a:accent1>
        <a:srgbClr val="DAE7F0"/>
      </a:accent1>
      <a:accent2>
        <a:srgbClr val="EAEAEA"/>
      </a:accent2>
      <a:accent3>
        <a:srgbClr val="3F788F"/>
      </a:accent3>
      <a:accent4>
        <a:srgbClr val="425537"/>
      </a:accent4>
      <a:accent5>
        <a:srgbClr val="9399A1"/>
      </a:accent5>
      <a:accent6>
        <a:srgbClr val="000000"/>
      </a:accent6>
      <a:hlink>
        <a:srgbClr val="454D55"/>
      </a:hlink>
      <a:folHlink>
        <a:srgbClr val="454B55"/>
      </a:folHlink>
    </a:clrScheme>
    <a:fontScheme name="Custom 6">
      <a:majorFont>
        <a:latin typeface="Tahoma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16411241_Product roadmap timeline light_SL_V1.potx" id="{F3749F6E-761E-4086-A7D9-01F482A1850E}" vid="{0962F20E-601C-4D14-B39F-F2BB52F774C3}"/>
    </a:ext>
  </a:extLst>
</a:theme>
</file>

<file path=ppt/theme/theme3.xml><?xml version="1.0" encoding="utf-8"?>
<a:theme xmlns:a="http://schemas.openxmlformats.org/drawingml/2006/main" name="1_DividendVTI">
  <a:themeElements>
    <a:clrScheme name="Custom 1">
      <a:dk1>
        <a:sysClr val="windowText" lastClr="000000"/>
      </a:dk1>
      <a:lt1>
        <a:sysClr val="window" lastClr="FFFFFF"/>
      </a:lt1>
      <a:dk2>
        <a:srgbClr val="006D77"/>
      </a:dk2>
      <a:lt2>
        <a:srgbClr val="DFE3E5"/>
      </a:lt2>
      <a:accent1>
        <a:srgbClr val="006D77"/>
      </a:accent1>
      <a:accent2>
        <a:srgbClr val="66A7AD"/>
      </a:accent2>
      <a:accent3>
        <a:srgbClr val="27CED7"/>
      </a:accent3>
      <a:accent4>
        <a:srgbClr val="42BA97"/>
      </a:accent4>
      <a:accent5>
        <a:srgbClr val="66A7AD"/>
      </a:accent5>
      <a:accent6>
        <a:srgbClr val="EDF6F9"/>
      </a:accent6>
      <a:hlink>
        <a:srgbClr val="66A7AD"/>
      </a:hlink>
      <a:folHlink>
        <a:srgbClr val="FF5400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duct Summary_Win32_RS v2" id="{4A4BC7BA-E104-48CF-9F11-CBBDF04784BE}" vid="{45BAD27F-A2E8-4282-99F2-C6ED447BF4C9}"/>
    </a:ext>
  </a:extLst>
</a:theme>
</file>

<file path=ppt/theme/theme4.xml><?xml version="1.0" encoding="utf-8"?>
<a:theme xmlns:a="http://schemas.openxmlformats.org/drawingml/2006/main" name="Monoline">
  <a:themeElements>
    <a:clrScheme name="Custom 1">
      <a:dk1>
        <a:sysClr val="windowText" lastClr="000000"/>
      </a:dk1>
      <a:lt1>
        <a:sysClr val="window" lastClr="FFFFFF"/>
      </a:lt1>
      <a:dk2>
        <a:srgbClr val="EDF6F9"/>
      </a:dk2>
      <a:lt2>
        <a:srgbClr val="DFE3E5"/>
      </a:lt2>
      <a:accent1>
        <a:srgbClr val="006D77"/>
      </a:accent1>
      <a:accent2>
        <a:srgbClr val="66A7AD"/>
      </a:accent2>
      <a:accent3>
        <a:srgbClr val="27CED7"/>
      </a:accent3>
      <a:accent4>
        <a:srgbClr val="42BA97"/>
      </a:accent4>
      <a:accent5>
        <a:srgbClr val="66A7AD"/>
      </a:accent5>
      <a:accent6>
        <a:srgbClr val="EDF6F9"/>
      </a:accent6>
      <a:hlink>
        <a:srgbClr val="66A7AD"/>
      </a:hlink>
      <a:folHlink>
        <a:srgbClr val="FF5400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light pitch_tm56180624_Win32_LW_SL_v3" id="{5A4404DB-4ECC-4373-8C35-B428B8CCB737}" vid="{DB02F28E-0C23-47F0-A348-62748A79E206}"/>
    </a:ext>
  </a:extLst>
</a:theme>
</file>

<file path=ppt/theme/theme5.xml><?xml version="1.0" encoding="utf-8"?>
<a:theme xmlns:a="http://schemas.openxmlformats.org/drawingml/2006/main" name="5_Office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5463"/>
      </a:accent1>
      <a:accent2>
        <a:srgbClr val="5D918B"/>
      </a:accent2>
      <a:accent3>
        <a:srgbClr val="74A9EA"/>
      </a:accent3>
      <a:accent4>
        <a:srgbClr val="04B3C3"/>
      </a:accent4>
      <a:accent5>
        <a:srgbClr val="5F8473"/>
      </a:accent5>
      <a:accent6>
        <a:srgbClr val="D1EF59"/>
      </a:accent6>
      <a:hlink>
        <a:srgbClr val="0563C1"/>
      </a:hlink>
      <a:folHlink>
        <a:srgbClr val="954F72"/>
      </a:folHlink>
    </a:clrScheme>
    <a:fontScheme name="Custom 29">
      <a:majorFont>
        <a:latin typeface="Seaford Bold"/>
        <a:ea typeface=""/>
        <a:cs typeface=""/>
      </a:majorFont>
      <a:minorFont>
        <a:latin typeface="Quir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lthcare Pitch Deck_TM89652269_Win32_JC_v2" id="{F8764AB5-AEEF-4CC2-ABB0-6738C12D74B7}" vid="{4B84277E-49D1-4747-AC5A-A160BBEACD5C}"/>
    </a:ext>
  </a:extLst>
</a:theme>
</file>

<file path=ppt/theme/theme6.xml><?xml version="1.0" encoding="utf-8"?>
<a:theme xmlns:a="http://schemas.openxmlformats.org/drawingml/2006/main" name="New Smart Watch Announcement Pitch Deck by Slidesgo">
  <a:themeElements>
    <a:clrScheme name="Simple Light">
      <a:dk1>
        <a:srgbClr val="000000"/>
      </a:dk1>
      <a:lt1>
        <a:srgbClr val="F5F5F7"/>
      </a:lt1>
      <a:dk2>
        <a:srgbClr val="FFFFFF"/>
      </a:dk2>
      <a:lt2>
        <a:srgbClr val="F58C8C"/>
      </a:lt2>
      <a:accent1>
        <a:srgbClr val="7264A3"/>
      </a:accent1>
      <a:accent2>
        <a:srgbClr val="FD93CD"/>
      </a:accent2>
      <a:accent3>
        <a:srgbClr val="59D7EB"/>
      </a:accent3>
      <a:accent4>
        <a:srgbClr val="FCCF7B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ur Team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0A6A6"/>
      </a:accent1>
      <a:accent2>
        <a:srgbClr val="EE7A7D"/>
      </a:accent2>
      <a:accent3>
        <a:srgbClr val="A06CAD"/>
      </a:accent3>
      <a:accent4>
        <a:srgbClr val="CCC3EB"/>
      </a:accent4>
      <a:accent5>
        <a:srgbClr val="948CD3"/>
      </a:accent5>
      <a:accent6>
        <a:srgbClr val="434782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Damask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9.xml><?xml version="1.0" encoding="utf-8"?>
<a:theme xmlns:a="http://schemas.openxmlformats.org/drawingml/2006/main" name="Canvas Business Model Infographics by Slidesgo">
  <a:themeElements>
    <a:clrScheme name="Custom 6">
      <a:dk1>
        <a:srgbClr val="000000"/>
      </a:dk1>
      <a:lt1>
        <a:srgbClr val="FFFFFF"/>
      </a:lt1>
      <a:dk2>
        <a:srgbClr val="595959"/>
      </a:dk2>
      <a:lt2>
        <a:srgbClr val="EBEBEB"/>
      </a:lt2>
      <a:accent1>
        <a:srgbClr val="FF705D"/>
      </a:accent1>
      <a:accent2>
        <a:srgbClr val="0B83C2"/>
      </a:accent2>
      <a:accent3>
        <a:srgbClr val="006D77"/>
      </a:accent3>
      <a:accent4>
        <a:srgbClr val="4BBCDC"/>
      </a:accent4>
      <a:accent5>
        <a:srgbClr val="096D77"/>
      </a:accent5>
      <a:accent6>
        <a:srgbClr val="E9BD3B"/>
      </a:accent6>
      <a:hlink>
        <a:srgbClr val="FF705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991</TotalTime>
  <Words>450</Words>
  <Application>Microsoft Office PowerPoint</Application>
  <PresentationFormat>Widescreen</PresentationFormat>
  <Paragraphs>148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13</vt:i4>
      </vt:variant>
    </vt:vector>
  </HeadingPairs>
  <TitlesOfParts>
    <vt:vector size="43" baseType="lpstr">
      <vt:lpstr>Anaheim</vt:lpstr>
      <vt:lpstr>Arial</vt:lpstr>
      <vt:lpstr>Bookman Old Style</vt:lpstr>
      <vt:lpstr>Calibri</vt:lpstr>
      <vt:lpstr>Calibri Light</vt:lpstr>
      <vt:lpstr>DM Sans</vt:lpstr>
      <vt:lpstr>Fira Sans</vt:lpstr>
      <vt:lpstr>Fira Sans Extra Condensed</vt:lpstr>
      <vt:lpstr>Fira Sans Extra Condensed Medium</vt:lpstr>
      <vt:lpstr>Gill Sans MT</vt:lpstr>
      <vt:lpstr>Quire Sans</vt:lpstr>
      <vt:lpstr>Roboto</vt:lpstr>
      <vt:lpstr>Rockwell</vt:lpstr>
      <vt:lpstr>Seaford</vt:lpstr>
      <vt:lpstr>Seaford Bold</vt:lpstr>
      <vt:lpstr>Tahoma</vt:lpstr>
      <vt:lpstr>Tenorite</vt:lpstr>
      <vt:lpstr>Times New Roman</vt:lpstr>
      <vt:lpstr>Wingdings</vt:lpstr>
      <vt:lpstr>Wingdings 2</vt:lpstr>
      <vt:lpstr>Office Theme</vt:lpstr>
      <vt:lpstr>2_Office Theme</vt:lpstr>
      <vt:lpstr>1_DividendVTI</vt:lpstr>
      <vt:lpstr>Monoline</vt:lpstr>
      <vt:lpstr>5_Office Theme</vt:lpstr>
      <vt:lpstr>New Smart Watch Announcement Pitch Deck by Slidesgo</vt:lpstr>
      <vt:lpstr>Our Team Infographics by Slidesgo</vt:lpstr>
      <vt:lpstr>Damask</vt:lpstr>
      <vt:lpstr>Canvas Business Model Infographics by Slidesgo</vt:lpstr>
      <vt:lpstr>Product Overview Infographics by Slidesgo</vt:lpstr>
      <vt:lpstr>PowerPoint Presentation</vt:lpstr>
      <vt:lpstr>Product Overview</vt:lpstr>
      <vt:lpstr>PowerPoint Presentation</vt:lpstr>
      <vt:lpstr>PROBLEM</vt:lpstr>
      <vt:lpstr>Solution</vt:lpstr>
      <vt:lpstr>Product SWOT Analysis</vt:lpstr>
      <vt:lpstr>Product Roadmap</vt:lpstr>
      <vt:lpstr>Business Model Canvas</vt:lpstr>
      <vt:lpstr>Product Design</vt:lpstr>
      <vt:lpstr>PowerPoint Presentation</vt:lpstr>
      <vt:lpstr>Tech stack</vt:lpstr>
      <vt:lpstr>Our Team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Damilola Davids</dc:creator>
  <cp:lastModifiedBy>Damilola Davids</cp:lastModifiedBy>
  <cp:revision>30</cp:revision>
  <dcterms:created xsi:type="dcterms:W3CDTF">2022-04-13T21:27:54Z</dcterms:created>
  <dcterms:modified xsi:type="dcterms:W3CDTF">2022-05-04T23:11:39Z</dcterms:modified>
</cp:coreProperties>
</file>